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6" r:id="rId4"/>
  </p:sldMasterIdLst>
  <p:notesMasterIdLst>
    <p:notesMasterId r:id="rId39"/>
  </p:notesMasterIdLst>
  <p:sldIdLst>
    <p:sldId id="256" r:id="rId5"/>
    <p:sldId id="262" r:id="rId6"/>
    <p:sldId id="329" r:id="rId7"/>
    <p:sldId id="327" r:id="rId8"/>
    <p:sldId id="326" r:id="rId9"/>
    <p:sldId id="328" r:id="rId10"/>
    <p:sldId id="325" r:id="rId11"/>
    <p:sldId id="321" r:id="rId12"/>
    <p:sldId id="322" r:id="rId13"/>
    <p:sldId id="331" r:id="rId14"/>
    <p:sldId id="330" r:id="rId15"/>
    <p:sldId id="323" r:id="rId16"/>
    <p:sldId id="324" r:id="rId17"/>
    <p:sldId id="258" r:id="rId18"/>
    <p:sldId id="319" r:id="rId19"/>
    <p:sldId id="320" r:id="rId20"/>
    <p:sldId id="343" r:id="rId21"/>
    <p:sldId id="292" r:id="rId22"/>
    <p:sldId id="265" r:id="rId23"/>
    <p:sldId id="332" r:id="rId24"/>
    <p:sldId id="307" r:id="rId25"/>
    <p:sldId id="335" r:id="rId26"/>
    <p:sldId id="336" r:id="rId27"/>
    <p:sldId id="337" r:id="rId28"/>
    <p:sldId id="338" r:id="rId29"/>
    <p:sldId id="339" r:id="rId30"/>
    <p:sldId id="340" r:id="rId31"/>
    <p:sldId id="341" r:id="rId32"/>
    <p:sldId id="313" r:id="rId33"/>
    <p:sldId id="267" r:id="rId34"/>
    <p:sldId id="344" r:id="rId35"/>
    <p:sldId id="345" r:id="rId36"/>
    <p:sldId id="318" r:id="rId37"/>
    <p:sldId id="268" r:id="rId3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74"/>
    <p:restoredTop sz="94745"/>
  </p:normalViewPr>
  <p:slideViewPr>
    <p:cSldViewPr snapToGrid="0">
      <p:cViewPr>
        <p:scale>
          <a:sx n="98" d="100"/>
          <a:sy n="98" d="100"/>
        </p:scale>
        <p:origin x="72"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A3D57-DA13-46DA-A0CD-24C05430A138}" type="datetimeFigureOut">
              <a:rPr lang="nl-NL" smtClean="0"/>
              <a:t>28-04-26</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5815EE-974C-404C-8C0A-47EAA7C5085E}" type="slidenum">
              <a:rPr lang="nl-NL" smtClean="0"/>
              <a:t>‹nr.›</a:t>
            </a:fld>
            <a:endParaRPr lang="nl-NL"/>
          </a:p>
        </p:txBody>
      </p:sp>
    </p:spTree>
    <p:extLst>
      <p:ext uri="{BB962C8B-B14F-4D97-AF65-F5344CB8AC3E}">
        <p14:creationId xmlns:p14="http://schemas.microsoft.com/office/powerpoint/2010/main" val="3325675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sv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5185BB-8B07-4DC9-86F3-2A225C77748D}"/>
              </a:ext>
            </a:extLst>
          </p:cNvPr>
          <p:cNvSpPr>
            <a:spLocks noGrp="1"/>
          </p:cNvSpPr>
          <p:nvPr>
            <p:ph type="ctrTitle"/>
          </p:nvPr>
        </p:nvSpPr>
        <p:spPr>
          <a:xfrm>
            <a:off x="1600200" y="1261872"/>
            <a:ext cx="7638222" cy="2852928"/>
          </a:xfrm>
        </p:spPr>
        <p:txBody>
          <a:bodyPr anchor="b">
            <a:normAutofit/>
          </a:bodyPr>
          <a:lstStyle>
            <a:lvl1pPr algn="l">
              <a:lnSpc>
                <a:spcPct val="130000"/>
              </a:lnSpc>
              <a:defRPr sz="3600" spc="1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514D496A-6E7A-4923-8ED5-B4164125DEB6}"/>
              </a:ext>
            </a:extLst>
          </p:cNvPr>
          <p:cNvSpPr>
            <a:spLocks noGrp="1"/>
          </p:cNvSpPr>
          <p:nvPr>
            <p:ph type="subTitle" idx="1"/>
          </p:nvPr>
        </p:nvSpPr>
        <p:spPr>
          <a:xfrm>
            <a:off x="1600200" y="4681728"/>
            <a:ext cx="7638222" cy="929296"/>
          </a:xfrm>
          <a:prstGeom prst="rect">
            <a:avLst/>
          </a:prstGeom>
        </p:spPr>
        <p:txBody>
          <a:bodyPr>
            <a:normAutofit/>
          </a:bodyPr>
          <a:lstStyle>
            <a:lvl1pPr marL="0" indent="0" algn="l">
              <a:lnSpc>
                <a:spcPct val="13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3F5E3D20-43DC-4C14-8CFF-18545AED1B5B}"/>
              </a:ext>
            </a:extLst>
          </p:cNvPr>
          <p:cNvSpPr>
            <a:spLocks noGrp="1"/>
          </p:cNvSpPr>
          <p:nvPr>
            <p:ph type="dt" sz="half" idx="10"/>
          </p:nvPr>
        </p:nvSpPr>
        <p:spPr/>
        <p:txBody>
          <a:bodyPr/>
          <a:lstStyle/>
          <a:p>
            <a:fld id="{E6171E64-FE02-4DE5-B72F-53C3706641C3}" type="datetimeFigureOut">
              <a:rPr lang="en-US" smtClean="0"/>
              <a:t>28-04-26</a:t>
            </a:fld>
            <a:endParaRPr lang="en-US"/>
          </a:p>
        </p:txBody>
      </p:sp>
      <p:sp>
        <p:nvSpPr>
          <p:cNvPr id="5" name="Footer Placeholder 4">
            <a:extLst>
              <a:ext uri="{FF2B5EF4-FFF2-40B4-BE49-F238E27FC236}">
                <a16:creationId xmlns:a16="http://schemas.microsoft.com/office/drawing/2014/main" xmlns="" id="{E34FC300-5AFC-418B-85FD-EFA94BD7AF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69C7E81-ED3C-4DB0-8E74-AD2A87E6BE8A}"/>
              </a:ext>
            </a:extLst>
          </p:cNvPr>
          <p:cNvSpPr>
            <a:spLocks noGrp="1"/>
          </p:cNvSpPr>
          <p:nvPr>
            <p:ph type="sldNum" sz="quarter" idx="12"/>
          </p:nvPr>
        </p:nvSpPr>
        <p:spPr/>
        <p:txBody>
          <a:bodyPr/>
          <a:lstStyle/>
          <a:p>
            <a:fld id="{91F18EF7-BE1E-4ECB-84D4-67C2B4D8F095}" type="slidenum">
              <a:rPr lang="en-US" smtClean="0"/>
              <a:t>‹nr.›</a:t>
            </a:fld>
            <a:endParaRPr lang="en-US"/>
          </a:p>
        </p:txBody>
      </p:sp>
      <p:grpSp>
        <p:nvGrpSpPr>
          <p:cNvPr id="7" name="Group 6">
            <a:extLst>
              <a:ext uri="{FF2B5EF4-FFF2-40B4-BE49-F238E27FC236}">
                <a16:creationId xmlns:a16="http://schemas.microsoft.com/office/drawing/2014/main" xmlns="" id="{F0C817C9-850F-4FB6-B93B-CF3076C4A5C1}"/>
              </a:ext>
            </a:extLst>
          </p:cNvPr>
          <p:cNvGrpSpPr/>
          <p:nvPr/>
        </p:nvGrpSpPr>
        <p:grpSpPr>
          <a:xfrm flipH="1">
            <a:off x="0" y="0"/>
            <a:ext cx="567782" cy="3306479"/>
            <a:chOff x="11619770" y="-2005"/>
            <a:chExt cx="567782" cy="3306479"/>
          </a:xfrm>
        </p:grpSpPr>
        <p:sp>
          <p:nvSpPr>
            <p:cNvPr id="8" name="Freeform: Shape 7">
              <a:extLst>
                <a:ext uri="{FF2B5EF4-FFF2-40B4-BE49-F238E27FC236}">
                  <a16:creationId xmlns:a16="http://schemas.microsoft.com/office/drawing/2014/main" xmlns="" id="{159433A8-B67D-4675-AFDE-131069A709FC}"/>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xmlns=""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xmlns="" id="{E1CD1C45-6A4D-4237-B39C-2D58F401A8C5}"/>
                </a:ext>
                <a:ext uri="{C183D7F6-B498-43B3-948B-1728B52AA6E4}">
                  <adec:decorative xmlns:adec="http://schemas.microsoft.com/office/drawing/2017/decorative" xmlns=""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73940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2958AD-1CAD-45B3-B83D-DC9D33CD61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9153F2E-0397-4423-8A88-D0059DEAF0CE}"/>
              </a:ext>
            </a:extLst>
          </p:cNvPr>
          <p:cNvSpPr>
            <a:spLocks noGrp="1"/>
          </p:cNvSpPr>
          <p:nvPr>
            <p:ph type="body" orient="vert" idx="1"/>
          </p:nvPr>
        </p:nvSpPr>
        <p:spPr>
          <a:xfrm>
            <a:off x="808662" y="2019299"/>
            <a:ext cx="10357666" cy="411480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27ADDE1-7025-4FA9-822D-481685085490}"/>
              </a:ext>
            </a:extLst>
          </p:cNvPr>
          <p:cNvSpPr>
            <a:spLocks noGrp="1"/>
          </p:cNvSpPr>
          <p:nvPr>
            <p:ph type="dt" sz="half" idx="10"/>
          </p:nvPr>
        </p:nvSpPr>
        <p:spPr/>
        <p:txBody>
          <a:bodyPr/>
          <a:lstStyle/>
          <a:p>
            <a:fld id="{E6171E64-FE02-4DE5-B72F-53C3706641C3}" type="datetimeFigureOut">
              <a:rPr lang="en-US" smtClean="0"/>
              <a:t>28-04-26</a:t>
            </a:fld>
            <a:endParaRPr lang="en-US"/>
          </a:p>
        </p:txBody>
      </p:sp>
      <p:sp>
        <p:nvSpPr>
          <p:cNvPr id="5" name="Footer Placeholder 4">
            <a:extLst>
              <a:ext uri="{FF2B5EF4-FFF2-40B4-BE49-F238E27FC236}">
                <a16:creationId xmlns:a16="http://schemas.microsoft.com/office/drawing/2014/main" xmlns="" id="{6B2A73E0-F328-46DC-98BE-CA0981F75A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4652226-010C-494F-8BE8-BF91F3553DD5}"/>
              </a:ext>
            </a:extLst>
          </p:cNvPr>
          <p:cNvSpPr>
            <a:spLocks noGrp="1"/>
          </p:cNvSpPr>
          <p:nvPr>
            <p:ph type="sldNum" sz="quarter" idx="12"/>
          </p:nvPr>
        </p:nvSpPr>
        <p:spPr/>
        <p:txBody>
          <a:bodyPr/>
          <a:lstStyle/>
          <a:p>
            <a:fld id="{91F18EF7-BE1E-4ECB-84D4-67C2B4D8F095}" type="slidenum">
              <a:rPr lang="en-US" smtClean="0"/>
              <a:t>‹nr.›</a:t>
            </a:fld>
            <a:endParaRPr lang="en-US"/>
          </a:p>
        </p:txBody>
      </p:sp>
      <p:grpSp>
        <p:nvGrpSpPr>
          <p:cNvPr id="7" name="Group 6">
            <a:extLst>
              <a:ext uri="{FF2B5EF4-FFF2-40B4-BE49-F238E27FC236}">
                <a16:creationId xmlns:a16="http://schemas.microsoft.com/office/drawing/2014/main" xmlns="" id="{9F89E9C4-9D18-4529-BC0C-68EAE507CDF8}"/>
              </a:ext>
            </a:extLst>
          </p:cNvPr>
          <p:cNvGrpSpPr/>
          <p:nvPr/>
        </p:nvGrpSpPr>
        <p:grpSpPr>
          <a:xfrm flipH="1" flipV="1">
            <a:off x="0" y="3551521"/>
            <a:ext cx="567782" cy="3306479"/>
            <a:chOff x="11619770" y="-2005"/>
            <a:chExt cx="567782" cy="3306479"/>
          </a:xfrm>
        </p:grpSpPr>
        <p:sp>
          <p:nvSpPr>
            <p:cNvPr id="8" name="Freeform: Shape 7">
              <a:extLst>
                <a:ext uri="{FF2B5EF4-FFF2-40B4-BE49-F238E27FC236}">
                  <a16:creationId xmlns:a16="http://schemas.microsoft.com/office/drawing/2014/main" xmlns="" id="{D7DF5937-0C03-4786-AB62-3CF7CECB92D6}"/>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xmlns=""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xmlns="" id="{E9AD93DB-2DB0-4B2D-884B-6EC45344325B}"/>
                </a:ext>
                <a:ext uri="{C183D7F6-B498-43B3-948B-1728B52AA6E4}">
                  <adec:decorative xmlns:adec="http://schemas.microsoft.com/office/drawing/2017/decorative" xmlns=""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26822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9C635D0-31D9-44E1-911D-F7D5D5400992}"/>
              </a:ext>
            </a:extLst>
          </p:cNvPr>
          <p:cNvSpPr>
            <a:spLocks noGrp="1"/>
          </p:cNvSpPr>
          <p:nvPr>
            <p:ph type="title" orient="vert"/>
          </p:nvPr>
        </p:nvSpPr>
        <p:spPr>
          <a:xfrm>
            <a:off x="8853914" y="624313"/>
            <a:ext cx="2537986" cy="550978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A67F9230-1FA4-439D-A800-B5F006F07C0D}"/>
              </a:ext>
            </a:extLst>
          </p:cNvPr>
          <p:cNvSpPr>
            <a:spLocks noGrp="1"/>
          </p:cNvSpPr>
          <p:nvPr>
            <p:ph type="body" orient="vert" idx="1"/>
          </p:nvPr>
        </p:nvSpPr>
        <p:spPr>
          <a:xfrm>
            <a:off x="800100" y="624313"/>
            <a:ext cx="7816542" cy="550978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05AB2A3-7055-43AF-8BAB-0A9B7444867A}"/>
              </a:ext>
            </a:extLst>
          </p:cNvPr>
          <p:cNvSpPr>
            <a:spLocks noGrp="1"/>
          </p:cNvSpPr>
          <p:nvPr>
            <p:ph type="dt" sz="half" idx="10"/>
          </p:nvPr>
        </p:nvSpPr>
        <p:spPr/>
        <p:txBody>
          <a:bodyPr/>
          <a:lstStyle/>
          <a:p>
            <a:fld id="{E6171E64-FE02-4DE5-B72F-53C3706641C3}" type="datetimeFigureOut">
              <a:rPr lang="en-US" smtClean="0"/>
              <a:t>28-04-26</a:t>
            </a:fld>
            <a:endParaRPr lang="en-US"/>
          </a:p>
        </p:txBody>
      </p:sp>
      <p:sp>
        <p:nvSpPr>
          <p:cNvPr id="5" name="Footer Placeholder 4">
            <a:extLst>
              <a:ext uri="{FF2B5EF4-FFF2-40B4-BE49-F238E27FC236}">
                <a16:creationId xmlns:a16="http://schemas.microsoft.com/office/drawing/2014/main" xmlns="" id="{EE9A1821-A311-49CD-BCB4-B4BC886610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637C6A8-813A-486A-AA90-AB28935F2B4F}"/>
              </a:ext>
            </a:extLst>
          </p:cNvPr>
          <p:cNvSpPr>
            <a:spLocks noGrp="1"/>
          </p:cNvSpPr>
          <p:nvPr>
            <p:ph type="sldNum" sz="quarter" idx="12"/>
          </p:nvPr>
        </p:nvSpPr>
        <p:spPr/>
        <p:txBody>
          <a:bodyPr/>
          <a:lstStyle/>
          <a:p>
            <a:fld id="{91F18EF7-BE1E-4ECB-84D4-67C2B4D8F095}" type="slidenum">
              <a:rPr lang="en-US" smtClean="0"/>
              <a:t>‹nr.›</a:t>
            </a:fld>
            <a:endParaRPr lang="en-US"/>
          </a:p>
        </p:txBody>
      </p:sp>
      <p:grpSp>
        <p:nvGrpSpPr>
          <p:cNvPr id="7" name="Group 6">
            <a:extLst>
              <a:ext uri="{FF2B5EF4-FFF2-40B4-BE49-F238E27FC236}">
                <a16:creationId xmlns:a16="http://schemas.microsoft.com/office/drawing/2014/main" xmlns="" id="{F38C7A17-06CC-442C-A876-A51B2B556508}"/>
              </a:ext>
            </a:extLst>
          </p:cNvPr>
          <p:cNvGrpSpPr/>
          <p:nvPr/>
        </p:nvGrpSpPr>
        <p:grpSpPr>
          <a:xfrm flipH="1" flipV="1">
            <a:off x="0" y="3551521"/>
            <a:ext cx="567782" cy="3306479"/>
            <a:chOff x="11619770" y="-2005"/>
            <a:chExt cx="567782" cy="3306479"/>
          </a:xfrm>
        </p:grpSpPr>
        <p:sp>
          <p:nvSpPr>
            <p:cNvPr id="8" name="Freeform: Shape 7">
              <a:extLst>
                <a:ext uri="{FF2B5EF4-FFF2-40B4-BE49-F238E27FC236}">
                  <a16:creationId xmlns:a16="http://schemas.microsoft.com/office/drawing/2014/main" xmlns="" id="{54C1798A-2980-4F34-8355-7BCB6B295322}"/>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xmlns=""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xmlns="" id="{59D7542C-E4AE-488F-BC75-2E7ED83910CE}"/>
                </a:ext>
                <a:ext uri="{C183D7F6-B498-43B3-948B-1728B52AA6E4}">
                  <adec:decorative xmlns:adec="http://schemas.microsoft.com/office/drawing/2017/decorative" xmlns=""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75708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B25F8D-0421-4AEC-9C40-A13163EC8AF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F2037680-115A-411F-AEF6-4AC2096B4A70}"/>
              </a:ext>
            </a:extLst>
          </p:cNvPr>
          <p:cNvSpPr>
            <a:spLocks noGrp="1"/>
          </p:cNvSpPr>
          <p:nvPr>
            <p:ph idx="1"/>
          </p:nvPr>
        </p:nvSpPr>
        <p:spPr>
          <a:xfrm>
            <a:off x="808662" y="2019299"/>
            <a:ext cx="10357666" cy="411480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390CC193-1304-4D0F-8331-14D4EC08EFE8}"/>
              </a:ext>
            </a:extLst>
          </p:cNvPr>
          <p:cNvSpPr>
            <a:spLocks noGrp="1"/>
          </p:cNvSpPr>
          <p:nvPr>
            <p:ph type="dt" sz="half" idx="10"/>
          </p:nvPr>
        </p:nvSpPr>
        <p:spPr/>
        <p:txBody>
          <a:bodyPr/>
          <a:lstStyle/>
          <a:p>
            <a:fld id="{E6171E64-FE02-4DE5-B72F-53C3706641C3}" type="datetimeFigureOut">
              <a:rPr lang="en-US" smtClean="0"/>
              <a:t>28-04-26</a:t>
            </a:fld>
            <a:endParaRPr lang="en-US"/>
          </a:p>
        </p:txBody>
      </p:sp>
      <p:sp>
        <p:nvSpPr>
          <p:cNvPr id="5" name="Footer Placeholder 4">
            <a:extLst>
              <a:ext uri="{FF2B5EF4-FFF2-40B4-BE49-F238E27FC236}">
                <a16:creationId xmlns:a16="http://schemas.microsoft.com/office/drawing/2014/main" xmlns="" id="{0AF455C1-CD32-4050-BAFF-51CC6B62D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00AF608-FF11-4CBE-B717-5D56AE67DDE1}"/>
              </a:ext>
            </a:extLst>
          </p:cNvPr>
          <p:cNvSpPr>
            <a:spLocks noGrp="1"/>
          </p:cNvSpPr>
          <p:nvPr>
            <p:ph type="sldNum" sz="quarter" idx="12"/>
          </p:nvPr>
        </p:nvSpPr>
        <p:spPr/>
        <p:txBody>
          <a:bodyPr/>
          <a:lstStyle/>
          <a:p>
            <a:fld id="{91F18EF7-BE1E-4ECB-84D4-67C2B4D8F095}" type="slidenum">
              <a:rPr lang="en-US" smtClean="0"/>
              <a:t>‹nr.›</a:t>
            </a:fld>
            <a:endParaRPr lang="en-US"/>
          </a:p>
        </p:txBody>
      </p:sp>
    </p:spTree>
    <p:extLst>
      <p:ext uri="{BB962C8B-B14F-4D97-AF65-F5344CB8AC3E}">
        <p14:creationId xmlns:p14="http://schemas.microsoft.com/office/powerpoint/2010/main" val="2143151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xmlns="" id="{BD23A02E-6DCF-427A-8CFD-281B2185C7F0}"/>
              </a:ext>
            </a:extLst>
          </p:cNvPr>
          <p:cNvSpPr/>
          <p:nvPr/>
        </p:nvSpPr>
        <p:spPr>
          <a:xfrm>
            <a:off x="3242985" y="511814"/>
            <a:ext cx="5706031" cy="5706031"/>
          </a:xfrm>
          <a:prstGeom prst="ellipse">
            <a:avLst/>
          </a:prstGeom>
          <a:solidFill>
            <a:schemeClr val="accent1">
              <a:lumMod val="20000"/>
              <a:lumOff val="80000"/>
            </a:schemeClr>
          </a:solidFill>
          <a:ln>
            <a:noFill/>
          </a:ln>
          <a:effectLst>
            <a:outerShdw dist="165100" dir="2220000" algn="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F6B4C32-F19C-44F3-8EF8-1F506D74DD7A}"/>
              </a:ext>
            </a:extLst>
          </p:cNvPr>
          <p:cNvSpPr>
            <a:spLocks noGrp="1"/>
          </p:cNvSpPr>
          <p:nvPr>
            <p:ph type="title"/>
          </p:nvPr>
        </p:nvSpPr>
        <p:spPr>
          <a:xfrm>
            <a:off x="3649192" y="1709738"/>
            <a:ext cx="4893617" cy="2553893"/>
          </a:xfrm>
        </p:spPr>
        <p:txBody>
          <a:bodyPr anchor="b">
            <a:normAutofit/>
          </a:bodyPr>
          <a:lstStyle>
            <a:lvl1pPr algn="ctr">
              <a:defRPr sz="3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B0889729-131C-4F78-9DAA-E9EE28EA912F}"/>
              </a:ext>
            </a:extLst>
          </p:cNvPr>
          <p:cNvSpPr>
            <a:spLocks noGrp="1"/>
          </p:cNvSpPr>
          <p:nvPr>
            <p:ph type="body" idx="1"/>
          </p:nvPr>
        </p:nvSpPr>
        <p:spPr>
          <a:xfrm>
            <a:off x="4062249" y="4540468"/>
            <a:ext cx="4067503" cy="1154037"/>
          </a:xfrm>
          <a:prstGeom prst="rect">
            <a:avLst/>
          </a:prstGeom>
        </p:spPr>
        <p:txBody>
          <a:bodyPr>
            <a:normAutofit/>
          </a:bodyPr>
          <a:lstStyle>
            <a:lvl1pPr marL="0" indent="0" algn="ctr">
              <a:buNone/>
              <a:defRPr sz="1600" b="1" cap="all" spc="60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924E608-AC1F-41FB-974A-BD619C6C26B5}"/>
              </a:ext>
            </a:extLst>
          </p:cNvPr>
          <p:cNvSpPr>
            <a:spLocks noGrp="1"/>
          </p:cNvSpPr>
          <p:nvPr>
            <p:ph type="dt" sz="half" idx="10"/>
          </p:nvPr>
        </p:nvSpPr>
        <p:spPr/>
        <p:txBody>
          <a:bodyPr/>
          <a:lstStyle/>
          <a:p>
            <a:fld id="{E6171E64-FE02-4DE5-B72F-53C3706641C3}" type="datetimeFigureOut">
              <a:rPr lang="en-US" smtClean="0"/>
              <a:t>28-04-26</a:t>
            </a:fld>
            <a:endParaRPr lang="en-US"/>
          </a:p>
        </p:txBody>
      </p:sp>
      <p:sp>
        <p:nvSpPr>
          <p:cNvPr id="5" name="Footer Placeholder 4">
            <a:extLst>
              <a:ext uri="{FF2B5EF4-FFF2-40B4-BE49-F238E27FC236}">
                <a16:creationId xmlns:a16="http://schemas.microsoft.com/office/drawing/2014/main" xmlns="" id="{C0986158-8B03-45C3-891D-0357B198B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EC3B054-E8A2-43FD-B0FB-B1CCFA4BC0AD}"/>
              </a:ext>
            </a:extLst>
          </p:cNvPr>
          <p:cNvSpPr>
            <a:spLocks noGrp="1"/>
          </p:cNvSpPr>
          <p:nvPr>
            <p:ph type="sldNum" sz="quarter" idx="12"/>
          </p:nvPr>
        </p:nvSpPr>
        <p:spPr/>
        <p:txBody>
          <a:bodyPr/>
          <a:lstStyle/>
          <a:p>
            <a:fld id="{91F18EF7-BE1E-4ECB-84D4-67C2B4D8F095}" type="slidenum">
              <a:rPr lang="en-US" smtClean="0"/>
              <a:t>‹nr.›</a:t>
            </a:fld>
            <a:endParaRPr lang="en-US"/>
          </a:p>
        </p:txBody>
      </p:sp>
    </p:spTree>
    <p:extLst>
      <p:ext uri="{BB962C8B-B14F-4D97-AF65-F5344CB8AC3E}">
        <p14:creationId xmlns:p14="http://schemas.microsoft.com/office/powerpoint/2010/main" val="1013297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D64AA7-6D5A-402E-AD1A-880F2BDB7E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70D32B6-F9D8-4A43-B52C-336CFAB00A56}"/>
              </a:ext>
            </a:extLst>
          </p:cNvPr>
          <p:cNvSpPr>
            <a:spLocks noGrp="1"/>
          </p:cNvSpPr>
          <p:nvPr>
            <p:ph sz="half" idx="1"/>
          </p:nvPr>
        </p:nvSpPr>
        <p:spPr>
          <a:xfrm>
            <a:off x="812976" y="2019299"/>
            <a:ext cx="4995019" cy="4157663"/>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BF50CDD9-5742-4A34-BA72-7CCA72D914F4}"/>
              </a:ext>
            </a:extLst>
          </p:cNvPr>
          <p:cNvSpPr>
            <a:spLocks noGrp="1"/>
          </p:cNvSpPr>
          <p:nvPr>
            <p:ph sz="half" idx="2"/>
          </p:nvPr>
        </p:nvSpPr>
        <p:spPr>
          <a:xfrm>
            <a:off x="6293718" y="2019299"/>
            <a:ext cx="5027954" cy="4157663"/>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xmlns="" id="{B02783AA-D2AB-4385-A91F-870CB6564611}"/>
              </a:ext>
            </a:extLst>
          </p:cNvPr>
          <p:cNvSpPr>
            <a:spLocks noGrp="1"/>
          </p:cNvSpPr>
          <p:nvPr>
            <p:ph type="dt" sz="half" idx="10"/>
          </p:nvPr>
        </p:nvSpPr>
        <p:spPr/>
        <p:txBody>
          <a:bodyPr/>
          <a:lstStyle/>
          <a:p>
            <a:fld id="{E6171E64-FE02-4DE5-B72F-53C3706641C3}" type="datetimeFigureOut">
              <a:rPr lang="en-US" smtClean="0"/>
              <a:t>28-04-26</a:t>
            </a:fld>
            <a:endParaRPr lang="en-US"/>
          </a:p>
        </p:txBody>
      </p:sp>
      <p:sp>
        <p:nvSpPr>
          <p:cNvPr id="6" name="Footer Placeholder 5">
            <a:extLst>
              <a:ext uri="{FF2B5EF4-FFF2-40B4-BE49-F238E27FC236}">
                <a16:creationId xmlns:a16="http://schemas.microsoft.com/office/drawing/2014/main" xmlns="" id="{855AAD9C-5CA2-4DA1-84D3-B1838979F6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51AB3C7-9574-47BC-932D-782BEE9989DA}"/>
              </a:ext>
            </a:extLst>
          </p:cNvPr>
          <p:cNvSpPr>
            <a:spLocks noGrp="1"/>
          </p:cNvSpPr>
          <p:nvPr>
            <p:ph type="sldNum" sz="quarter" idx="12"/>
          </p:nvPr>
        </p:nvSpPr>
        <p:spPr/>
        <p:txBody>
          <a:bodyPr/>
          <a:lstStyle/>
          <a:p>
            <a:fld id="{91F18EF7-BE1E-4ECB-84D4-67C2B4D8F095}" type="slidenum">
              <a:rPr lang="en-US" smtClean="0"/>
              <a:t>‹nr.›</a:t>
            </a:fld>
            <a:endParaRPr lang="en-US"/>
          </a:p>
        </p:txBody>
      </p:sp>
    </p:spTree>
    <p:extLst>
      <p:ext uri="{BB962C8B-B14F-4D97-AF65-F5344CB8AC3E}">
        <p14:creationId xmlns:p14="http://schemas.microsoft.com/office/powerpoint/2010/main" val="208915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44C468-781B-4BC5-8DEA-B9EF2BF90DD2}"/>
              </a:ext>
            </a:extLst>
          </p:cNvPr>
          <p:cNvSpPr>
            <a:spLocks noGrp="1"/>
          </p:cNvSpPr>
          <p:nvPr>
            <p:ph type="title"/>
          </p:nvPr>
        </p:nvSpPr>
        <p:spPr>
          <a:xfrm>
            <a:off x="811460" y="369168"/>
            <a:ext cx="10458729" cy="1439818"/>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xmlns="" id="{5367223F-48E4-491D-AB5D-5FC8A0C566AF}"/>
              </a:ext>
            </a:extLst>
          </p:cNvPr>
          <p:cNvSpPr>
            <a:spLocks noGrp="1"/>
          </p:cNvSpPr>
          <p:nvPr>
            <p:ph type="body" idx="1"/>
          </p:nvPr>
        </p:nvSpPr>
        <p:spPr>
          <a:xfrm>
            <a:off x="800101" y="1843067"/>
            <a:ext cx="5007894" cy="662007"/>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3D6B764-4B87-42FF-ABAA-69B07B88FF40}"/>
              </a:ext>
            </a:extLst>
          </p:cNvPr>
          <p:cNvSpPr>
            <a:spLocks noGrp="1"/>
          </p:cNvSpPr>
          <p:nvPr>
            <p:ph sz="half" idx="2"/>
          </p:nvPr>
        </p:nvSpPr>
        <p:spPr>
          <a:xfrm>
            <a:off x="800101" y="2505075"/>
            <a:ext cx="5007894"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174357B9-406F-4BF9-B8FB-C53421EEF5A6}"/>
              </a:ext>
            </a:extLst>
          </p:cNvPr>
          <p:cNvSpPr>
            <a:spLocks noGrp="1"/>
          </p:cNvSpPr>
          <p:nvPr>
            <p:ph type="body" sz="quarter" idx="3"/>
          </p:nvPr>
        </p:nvSpPr>
        <p:spPr>
          <a:xfrm>
            <a:off x="6276061" y="1843067"/>
            <a:ext cx="4994128" cy="662007"/>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3320462B-1939-4DAA-A7DD-6BDC95054A6E}"/>
              </a:ext>
            </a:extLst>
          </p:cNvPr>
          <p:cNvSpPr>
            <a:spLocks noGrp="1"/>
          </p:cNvSpPr>
          <p:nvPr>
            <p:ph sz="quarter" idx="4"/>
          </p:nvPr>
        </p:nvSpPr>
        <p:spPr>
          <a:xfrm>
            <a:off x="6276061" y="2505075"/>
            <a:ext cx="4994128"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76C938B-C4C2-4FA9-85CA-9CD742CD7523}"/>
              </a:ext>
            </a:extLst>
          </p:cNvPr>
          <p:cNvSpPr>
            <a:spLocks noGrp="1"/>
          </p:cNvSpPr>
          <p:nvPr>
            <p:ph type="dt" sz="half" idx="10"/>
          </p:nvPr>
        </p:nvSpPr>
        <p:spPr/>
        <p:txBody>
          <a:bodyPr/>
          <a:lstStyle/>
          <a:p>
            <a:fld id="{E6171E64-FE02-4DE5-B72F-53C3706641C3}" type="datetimeFigureOut">
              <a:rPr lang="en-US" smtClean="0"/>
              <a:t>28-04-26</a:t>
            </a:fld>
            <a:endParaRPr lang="en-US"/>
          </a:p>
        </p:txBody>
      </p:sp>
      <p:sp>
        <p:nvSpPr>
          <p:cNvPr id="8" name="Footer Placeholder 7">
            <a:extLst>
              <a:ext uri="{FF2B5EF4-FFF2-40B4-BE49-F238E27FC236}">
                <a16:creationId xmlns:a16="http://schemas.microsoft.com/office/drawing/2014/main" xmlns="" id="{11AD8886-0D28-4D49-8D43-151D37E948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72FDDE8-E9F8-4B6C-9A40-829617A7C84D}"/>
              </a:ext>
            </a:extLst>
          </p:cNvPr>
          <p:cNvSpPr>
            <a:spLocks noGrp="1"/>
          </p:cNvSpPr>
          <p:nvPr>
            <p:ph type="sldNum" sz="quarter" idx="12"/>
          </p:nvPr>
        </p:nvSpPr>
        <p:spPr/>
        <p:txBody>
          <a:bodyPr/>
          <a:lstStyle/>
          <a:p>
            <a:fld id="{91F18EF7-BE1E-4ECB-84D4-67C2B4D8F095}" type="slidenum">
              <a:rPr lang="en-US" smtClean="0"/>
              <a:t>‹nr.›</a:t>
            </a:fld>
            <a:endParaRPr lang="en-US"/>
          </a:p>
        </p:txBody>
      </p:sp>
    </p:spTree>
    <p:extLst>
      <p:ext uri="{BB962C8B-B14F-4D97-AF65-F5344CB8AC3E}">
        <p14:creationId xmlns:p14="http://schemas.microsoft.com/office/powerpoint/2010/main" val="1646981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6AE3D8-6C35-428B-B2F2-251FDE10BD20}"/>
              </a:ext>
            </a:extLst>
          </p:cNvPr>
          <p:cNvSpPr>
            <a:spLocks noGrp="1"/>
          </p:cNvSpPr>
          <p:nvPr>
            <p:ph type="title"/>
          </p:nvPr>
        </p:nvSpPr>
        <p:spPr>
          <a:xfrm>
            <a:off x="800100" y="983769"/>
            <a:ext cx="10094770" cy="1180574"/>
          </a:xfrm>
          <a:solidFill>
            <a:schemeClr val="accent1">
              <a:lumMod val="20000"/>
              <a:lumOff val="80000"/>
            </a:schemeClr>
          </a:solidFill>
          <a:effectLst>
            <a:outerShdw dist="165100" dir="18900000" algn="bl" rotWithShape="0">
              <a:prstClr val="black"/>
            </a:outerShdw>
          </a:effectLst>
        </p:spPr>
        <p:txBody>
          <a:bodyPr/>
          <a:lstStyle>
            <a:lvl1pPr marL="18288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xmlns="" id="{4F0B8015-E11A-42CA-AE88-7BD73F87E566}"/>
              </a:ext>
            </a:extLst>
          </p:cNvPr>
          <p:cNvSpPr>
            <a:spLocks noGrp="1"/>
          </p:cNvSpPr>
          <p:nvPr>
            <p:ph type="dt" sz="half" idx="10"/>
          </p:nvPr>
        </p:nvSpPr>
        <p:spPr/>
        <p:txBody>
          <a:bodyPr/>
          <a:lstStyle/>
          <a:p>
            <a:fld id="{E6171E64-FE02-4DE5-B72F-53C3706641C3}" type="datetimeFigureOut">
              <a:rPr lang="en-US" smtClean="0"/>
              <a:t>28-04-26</a:t>
            </a:fld>
            <a:endParaRPr lang="en-US"/>
          </a:p>
        </p:txBody>
      </p:sp>
      <p:sp>
        <p:nvSpPr>
          <p:cNvPr id="4" name="Footer Placeholder 3">
            <a:extLst>
              <a:ext uri="{FF2B5EF4-FFF2-40B4-BE49-F238E27FC236}">
                <a16:creationId xmlns:a16="http://schemas.microsoft.com/office/drawing/2014/main" xmlns="" id="{07309078-34CA-45CD-B479-03906A265C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0D03258-F989-47B2-A643-A60CD8A77BC8}"/>
              </a:ext>
            </a:extLst>
          </p:cNvPr>
          <p:cNvSpPr>
            <a:spLocks noGrp="1"/>
          </p:cNvSpPr>
          <p:nvPr>
            <p:ph type="sldNum" sz="quarter" idx="12"/>
          </p:nvPr>
        </p:nvSpPr>
        <p:spPr/>
        <p:txBody>
          <a:bodyPr/>
          <a:lstStyle/>
          <a:p>
            <a:fld id="{91F18EF7-BE1E-4ECB-84D4-67C2B4D8F095}" type="slidenum">
              <a:rPr lang="en-US" smtClean="0"/>
              <a:t>‹nr.›</a:t>
            </a:fld>
            <a:endParaRPr lang="en-US"/>
          </a:p>
        </p:txBody>
      </p:sp>
    </p:spTree>
    <p:extLst>
      <p:ext uri="{BB962C8B-B14F-4D97-AF65-F5344CB8AC3E}">
        <p14:creationId xmlns:p14="http://schemas.microsoft.com/office/powerpoint/2010/main" val="424235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7DA2F31-48B6-40CE-A364-3CE73FD859B4}"/>
              </a:ext>
            </a:extLst>
          </p:cNvPr>
          <p:cNvSpPr>
            <a:spLocks noGrp="1"/>
          </p:cNvSpPr>
          <p:nvPr>
            <p:ph type="dt" sz="half" idx="10"/>
          </p:nvPr>
        </p:nvSpPr>
        <p:spPr/>
        <p:txBody>
          <a:bodyPr/>
          <a:lstStyle/>
          <a:p>
            <a:fld id="{E6171E64-FE02-4DE5-B72F-53C3706641C3}" type="datetimeFigureOut">
              <a:rPr lang="en-US" smtClean="0"/>
              <a:t>28-04-26</a:t>
            </a:fld>
            <a:endParaRPr lang="en-US"/>
          </a:p>
        </p:txBody>
      </p:sp>
      <p:sp>
        <p:nvSpPr>
          <p:cNvPr id="3" name="Footer Placeholder 2">
            <a:extLst>
              <a:ext uri="{FF2B5EF4-FFF2-40B4-BE49-F238E27FC236}">
                <a16:creationId xmlns:a16="http://schemas.microsoft.com/office/drawing/2014/main" xmlns="" id="{117EEA00-F166-41EB-9331-CA99BB70F0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3BB051F-F8FC-4FF6-9783-45F9FE7AC302}"/>
              </a:ext>
            </a:extLst>
          </p:cNvPr>
          <p:cNvSpPr>
            <a:spLocks noGrp="1"/>
          </p:cNvSpPr>
          <p:nvPr>
            <p:ph type="sldNum" sz="quarter" idx="12"/>
          </p:nvPr>
        </p:nvSpPr>
        <p:spPr/>
        <p:txBody>
          <a:bodyPr/>
          <a:lstStyle/>
          <a:p>
            <a:fld id="{91F18EF7-BE1E-4ECB-84D4-67C2B4D8F095}" type="slidenum">
              <a:rPr lang="en-US" smtClean="0"/>
              <a:t>‹nr.›</a:t>
            </a:fld>
            <a:endParaRPr lang="en-US"/>
          </a:p>
        </p:txBody>
      </p:sp>
    </p:spTree>
    <p:extLst>
      <p:ext uri="{BB962C8B-B14F-4D97-AF65-F5344CB8AC3E}">
        <p14:creationId xmlns:p14="http://schemas.microsoft.com/office/powerpoint/2010/main" val="2182196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508635-A5AF-48F4-8CD2-FB0E01113904}"/>
              </a:ext>
            </a:extLst>
          </p:cNvPr>
          <p:cNvSpPr>
            <a:spLocks noGrp="1"/>
          </p:cNvSpPr>
          <p:nvPr>
            <p:ph type="title"/>
          </p:nvPr>
        </p:nvSpPr>
        <p:spPr>
          <a:xfrm>
            <a:off x="839788" y="987425"/>
            <a:ext cx="3932237" cy="1600200"/>
          </a:xfrm>
        </p:spPr>
        <p:txBody>
          <a:bodyPr anchor="t">
            <a:normAutofit/>
          </a:bodyPr>
          <a:lstStyle>
            <a:lvl1pPr>
              <a:defRPr sz="2800" b="1">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E6E15E0E-DCC0-4781-A608-962B1241B5AA}"/>
              </a:ext>
            </a:extLst>
          </p:cNvPr>
          <p:cNvSpPr>
            <a:spLocks noGrp="1"/>
          </p:cNvSpPr>
          <p:nvPr>
            <p:ph idx="1"/>
          </p:nvPr>
        </p:nvSpPr>
        <p:spPr>
          <a:xfrm>
            <a:off x="5309826" y="987425"/>
            <a:ext cx="6045562"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121F43E-3D50-4A1C-A289-B3D0DD0E710F}"/>
              </a:ext>
            </a:extLst>
          </p:cNvPr>
          <p:cNvSpPr>
            <a:spLocks noGrp="1"/>
          </p:cNvSpPr>
          <p:nvPr>
            <p:ph type="body" sz="half" idx="2"/>
          </p:nvPr>
        </p:nvSpPr>
        <p:spPr>
          <a:xfrm>
            <a:off x="839788" y="2743200"/>
            <a:ext cx="3932237" cy="312737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1E70E3A-6639-4EA0-8305-C1899DAB49EB}"/>
              </a:ext>
            </a:extLst>
          </p:cNvPr>
          <p:cNvSpPr>
            <a:spLocks noGrp="1"/>
          </p:cNvSpPr>
          <p:nvPr>
            <p:ph type="dt" sz="half" idx="10"/>
          </p:nvPr>
        </p:nvSpPr>
        <p:spPr/>
        <p:txBody>
          <a:bodyPr/>
          <a:lstStyle/>
          <a:p>
            <a:fld id="{E6171E64-FE02-4DE5-B72F-53C3706641C3}" type="datetimeFigureOut">
              <a:rPr lang="en-US" smtClean="0"/>
              <a:t>28-04-26</a:t>
            </a:fld>
            <a:endParaRPr lang="en-US"/>
          </a:p>
        </p:txBody>
      </p:sp>
      <p:sp>
        <p:nvSpPr>
          <p:cNvPr id="6" name="Footer Placeholder 5">
            <a:extLst>
              <a:ext uri="{FF2B5EF4-FFF2-40B4-BE49-F238E27FC236}">
                <a16:creationId xmlns:a16="http://schemas.microsoft.com/office/drawing/2014/main" xmlns="" id="{5B6AFD57-4189-42FB-B29E-96366E51B4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AF5E2EC-8483-4FBC-9D29-C19025FA8F97}"/>
              </a:ext>
            </a:extLst>
          </p:cNvPr>
          <p:cNvSpPr>
            <a:spLocks noGrp="1"/>
          </p:cNvSpPr>
          <p:nvPr>
            <p:ph type="sldNum" sz="quarter" idx="12"/>
          </p:nvPr>
        </p:nvSpPr>
        <p:spPr/>
        <p:txBody>
          <a:bodyPr/>
          <a:lstStyle/>
          <a:p>
            <a:fld id="{91F18EF7-BE1E-4ECB-84D4-67C2B4D8F095}" type="slidenum">
              <a:rPr lang="en-US" smtClean="0"/>
              <a:t>‹nr.›</a:t>
            </a:fld>
            <a:endParaRPr lang="en-US"/>
          </a:p>
        </p:txBody>
      </p:sp>
    </p:spTree>
    <p:extLst>
      <p:ext uri="{BB962C8B-B14F-4D97-AF65-F5344CB8AC3E}">
        <p14:creationId xmlns:p14="http://schemas.microsoft.com/office/powerpoint/2010/main" val="116447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5CE581-A090-4AE9-9965-B06BDB52BD95}"/>
              </a:ext>
            </a:extLst>
          </p:cNvPr>
          <p:cNvSpPr>
            <a:spLocks noGrp="1"/>
          </p:cNvSpPr>
          <p:nvPr>
            <p:ph type="title"/>
          </p:nvPr>
        </p:nvSpPr>
        <p:spPr>
          <a:xfrm>
            <a:off x="839788" y="987425"/>
            <a:ext cx="3932237" cy="1600200"/>
          </a:xfrm>
        </p:spPr>
        <p:txBody>
          <a:bodyPr anchor="t">
            <a:normAutofit/>
          </a:bodyPr>
          <a:lstStyle>
            <a:lvl1pPr>
              <a:defRPr sz="2800" b="1">
                <a:latin typeface="+mn-lt"/>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9839DEF4-262F-4ACF-9B29-3D4B819E7065}"/>
              </a:ext>
            </a:extLst>
          </p:cNvPr>
          <p:cNvSpPr>
            <a:spLocks noGrp="1"/>
          </p:cNvSpPr>
          <p:nvPr>
            <p:ph type="pic" idx="1"/>
          </p:nvPr>
        </p:nvSpPr>
        <p:spPr>
          <a:xfrm>
            <a:off x="5353969" y="987425"/>
            <a:ext cx="5694503"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04ED7CBB-7A6F-441E-9072-2494B952FA8B}"/>
              </a:ext>
            </a:extLst>
          </p:cNvPr>
          <p:cNvSpPr>
            <a:spLocks noGrp="1"/>
          </p:cNvSpPr>
          <p:nvPr>
            <p:ph type="body" sz="half" idx="2"/>
          </p:nvPr>
        </p:nvSpPr>
        <p:spPr>
          <a:xfrm>
            <a:off x="839788" y="2743200"/>
            <a:ext cx="3932237" cy="312737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2159692-77BE-4A7D-AA70-635007A6E92C}"/>
              </a:ext>
            </a:extLst>
          </p:cNvPr>
          <p:cNvSpPr>
            <a:spLocks noGrp="1"/>
          </p:cNvSpPr>
          <p:nvPr>
            <p:ph type="dt" sz="half" idx="10"/>
          </p:nvPr>
        </p:nvSpPr>
        <p:spPr/>
        <p:txBody>
          <a:bodyPr/>
          <a:lstStyle/>
          <a:p>
            <a:fld id="{E6171E64-FE02-4DE5-B72F-53C3706641C3}" type="datetimeFigureOut">
              <a:rPr lang="en-US" smtClean="0"/>
              <a:t>28-04-26</a:t>
            </a:fld>
            <a:endParaRPr lang="en-US"/>
          </a:p>
        </p:txBody>
      </p:sp>
      <p:sp>
        <p:nvSpPr>
          <p:cNvPr id="6" name="Footer Placeholder 5">
            <a:extLst>
              <a:ext uri="{FF2B5EF4-FFF2-40B4-BE49-F238E27FC236}">
                <a16:creationId xmlns:a16="http://schemas.microsoft.com/office/drawing/2014/main" xmlns="" id="{FBB9A4DA-63AF-4D6A-98DB-E1D0AC741E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76B7958-B19B-4C23-A82F-DD4E4B912B29}"/>
              </a:ext>
            </a:extLst>
          </p:cNvPr>
          <p:cNvSpPr>
            <a:spLocks noGrp="1"/>
          </p:cNvSpPr>
          <p:nvPr>
            <p:ph type="sldNum" sz="quarter" idx="12"/>
          </p:nvPr>
        </p:nvSpPr>
        <p:spPr/>
        <p:txBody>
          <a:bodyPr/>
          <a:lstStyle/>
          <a:p>
            <a:fld id="{91F18EF7-BE1E-4ECB-84D4-67C2B4D8F095}" type="slidenum">
              <a:rPr lang="en-US" smtClean="0"/>
              <a:t>‹nr.›</a:t>
            </a:fld>
            <a:endParaRPr lang="en-US"/>
          </a:p>
        </p:txBody>
      </p:sp>
    </p:spTree>
    <p:extLst>
      <p:ext uri="{BB962C8B-B14F-4D97-AF65-F5344CB8AC3E}">
        <p14:creationId xmlns:p14="http://schemas.microsoft.com/office/powerpoint/2010/main" val="38401422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sv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586DAE1-1F65-43B8-A400-95E6DEEDCDFC}"/>
              </a:ext>
            </a:extLst>
          </p:cNvPr>
          <p:cNvSpPr>
            <a:spLocks noGrp="1"/>
          </p:cNvSpPr>
          <p:nvPr>
            <p:ph type="title"/>
          </p:nvPr>
        </p:nvSpPr>
        <p:spPr>
          <a:xfrm>
            <a:off x="808661" y="365125"/>
            <a:ext cx="10357666" cy="14384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2D75C993-A44B-4C2D-818E-4C9000BB05C1}"/>
              </a:ext>
            </a:extLst>
          </p:cNvPr>
          <p:cNvSpPr>
            <a:spLocks noGrp="1"/>
          </p:cNvSpPr>
          <p:nvPr>
            <p:ph type="body" idx="1"/>
          </p:nvPr>
        </p:nvSpPr>
        <p:spPr>
          <a:xfrm>
            <a:off x="808662" y="2019299"/>
            <a:ext cx="10357666"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95A21B6E-ECC6-47D0-9C14-812B746F1563}"/>
              </a:ext>
            </a:extLst>
          </p:cNvPr>
          <p:cNvSpPr>
            <a:spLocks noGrp="1"/>
          </p:cNvSpPr>
          <p:nvPr>
            <p:ph type="dt" sz="half" idx="2"/>
          </p:nvPr>
        </p:nvSpPr>
        <p:spPr>
          <a:xfrm>
            <a:off x="795014" y="6342042"/>
            <a:ext cx="2743200" cy="365125"/>
          </a:xfrm>
          <a:prstGeom prst="rect">
            <a:avLst/>
          </a:prstGeom>
        </p:spPr>
        <p:txBody>
          <a:bodyPr vert="horz" lIns="91440" tIns="45720" rIns="91440" bIns="45720" rtlCol="0" anchor="ctr"/>
          <a:lstStyle>
            <a:lvl1pPr algn="l">
              <a:defRPr sz="1000" spc="100" baseline="0">
                <a:solidFill>
                  <a:schemeClr val="tx1"/>
                </a:solidFill>
              </a:defRPr>
            </a:lvl1pPr>
          </a:lstStyle>
          <a:p>
            <a:fld id="{E6171E64-FE02-4DE5-B72F-53C3706641C3}" type="datetimeFigureOut">
              <a:rPr lang="en-US" smtClean="0"/>
              <a:t>28-04-26</a:t>
            </a:fld>
            <a:endParaRPr lang="en-US"/>
          </a:p>
        </p:txBody>
      </p:sp>
      <p:sp>
        <p:nvSpPr>
          <p:cNvPr id="5" name="Footer Placeholder 4">
            <a:extLst>
              <a:ext uri="{FF2B5EF4-FFF2-40B4-BE49-F238E27FC236}">
                <a16:creationId xmlns:a16="http://schemas.microsoft.com/office/drawing/2014/main" xmlns="" id="{5209A716-DEA9-48A9-A5BC-0F392D2B49AC}"/>
              </a:ext>
            </a:extLst>
          </p:cNvPr>
          <p:cNvSpPr>
            <a:spLocks noGrp="1"/>
          </p:cNvSpPr>
          <p:nvPr>
            <p:ph type="ftr" sz="quarter" idx="3"/>
          </p:nvPr>
        </p:nvSpPr>
        <p:spPr>
          <a:xfrm>
            <a:off x="7696200" y="6342042"/>
            <a:ext cx="3470128" cy="365125"/>
          </a:xfrm>
          <a:prstGeom prst="rect">
            <a:avLst/>
          </a:prstGeom>
        </p:spPr>
        <p:txBody>
          <a:bodyPr vert="horz" lIns="91440" tIns="45720" rIns="91440" bIns="45720" rtlCol="0" anchor="ctr"/>
          <a:lstStyle>
            <a:lvl1pPr algn="r">
              <a:defRPr sz="1000" spc="5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xmlns="" id="{C09CB69E-A0E4-4558-9C62-4CD8CDD2A501}"/>
              </a:ext>
            </a:extLst>
          </p:cNvPr>
          <p:cNvSpPr>
            <a:spLocks noGrp="1"/>
          </p:cNvSpPr>
          <p:nvPr>
            <p:ph type="sldNum" sz="quarter" idx="4"/>
          </p:nvPr>
        </p:nvSpPr>
        <p:spPr>
          <a:xfrm>
            <a:off x="11166329" y="6342042"/>
            <a:ext cx="526228" cy="365125"/>
          </a:xfrm>
          <a:prstGeom prst="rect">
            <a:avLst/>
          </a:prstGeom>
        </p:spPr>
        <p:txBody>
          <a:bodyPr vert="horz" lIns="91440" tIns="45720" rIns="91440" bIns="45720" rtlCol="0" anchor="ctr"/>
          <a:lstStyle>
            <a:lvl1pPr algn="r">
              <a:defRPr sz="1000" spc="100" baseline="0">
                <a:solidFill>
                  <a:schemeClr val="tx1"/>
                </a:solidFill>
              </a:defRPr>
            </a:lvl1pPr>
          </a:lstStyle>
          <a:p>
            <a:fld id="{91F18EF7-BE1E-4ECB-84D4-67C2B4D8F095}" type="slidenum">
              <a:rPr lang="en-US" smtClean="0"/>
              <a:t>‹nr.›</a:t>
            </a:fld>
            <a:endParaRPr lang="en-US"/>
          </a:p>
        </p:txBody>
      </p:sp>
      <p:grpSp>
        <p:nvGrpSpPr>
          <p:cNvPr id="7" name="Group 6">
            <a:extLst>
              <a:ext uri="{FF2B5EF4-FFF2-40B4-BE49-F238E27FC236}">
                <a16:creationId xmlns:a16="http://schemas.microsoft.com/office/drawing/2014/main" xmlns="" id="{EB6ECC43-D65E-4A7B-A76B-D278A2184166}"/>
              </a:ext>
            </a:extLst>
          </p:cNvPr>
          <p:cNvGrpSpPr/>
          <p:nvPr/>
        </p:nvGrpSpPr>
        <p:grpSpPr>
          <a:xfrm flipV="1">
            <a:off x="11626076" y="3551521"/>
            <a:ext cx="567782" cy="3306479"/>
            <a:chOff x="11619770" y="-2005"/>
            <a:chExt cx="567782" cy="3306479"/>
          </a:xfrm>
        </p:grpSpPr>
        <p:sp>
          <p:nvSpPr>
            <p:cNvPr id="8" name="Freeform: Shape 7">
              <a:extLst>
                <a:ext uri="{FF2B5EF4-FFF2-40B4-BE49-F238E27FC236}">
                  <a16:creationId xmlns:a16="http://schemas.microsoft.com/office/drawing/2014/main" xmlns="" id="{7EE443C5-5AB9-407B-A8C3-011BB14FEF06}"/>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13">
                <a:extLst>
                  <a:ext uri="{96DAC541-7B7A-43D3-8B79-37D633B846F1}">
                    <asvg:svgBlip xmlns:asvg="http://schemas.microsoft.com/office/drawing/2016/SVG/main" xmlns="" r:embed="rId14"/>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xmlns="" id="{4538C9FA-DA5E-4785-8F4A-CA481A3A6526}"/>
                </a:ext>
                <a:ext uri="{C183D7F6-B498-43B3-948B-1728B52AA6E4}">
                  <adec:decorative xmlns:adec="http://schemas.microsoft.com/office/drawing/2017/decorative" xmlns=""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226057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5" r:id="rId10"/>
    <p:sldLayoutId id="2147483784" r:id="rId11"/>
  </p:sldLayoutIdLst>
  <p:txStyles>
    <p:titleStyle>
      <a:lvl1pPr algn="l" defTabSz="914400" rtl="0" eaLnBrk="1" latinLnBrk="0" hangingPunct="1">
        <a:lnSpc>
          <a:spcPct val="120000"/>
        </a:lnSpc>
        <a:spcBef>
          <a:spcPct val="0"/>
        </a:spcBef>
        <a:buNone/>
        <a:defRPr sz="320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SzPct val="85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30000"/>
        </a:lnSpc>
        <a:spcBef>
          <a:spcPts val="500"/>
        </a:spcBef>
        <a:buSzPct val="100000"/>
        <a:buFont typeface="Avenir Next LT Pro Light" panose="020B03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SzPct val="85000"/>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SzPct val="100000"/>
        <a:buFont typeface="Avenir Next LT Pro Light" panose="020B0304020202020204" pitchFamily="34" charset="0"/>
        <a:buChar char="–"/>
        <a:defRPr sz="1400" kern="1200">
          <a:solidFill>
            <a:schemeClr val="tx1"/>
          </a:solidFill>
          <a:latin typeface="+mn-lt"/>
          <a:ea typeface="+mn-ea"/>
          <a:cs typeface="+mn-cs"/>
        </a:defRPr>
      </a:lvl4pPr>
      <a:lvl5pPr marL="1188720" indent="-22860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3" name="Rectangle 1052">
            <a:extLst>
              <a:ext uri="{FF2B5EF4-FFF2-40B4-BE49-F238E27FC236}">
                <a16:creationId xmlns:a16="http://schemas.microsoft.com/office/drawing/2014/main" xmlns="" id="{A9727012-97DE-47A6-9F25-DBDC9FEE56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66"/>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49994310-EB18-0417-2F39-527452B0945C}"/>
              </a:ext>
            </a:extLst>
          </p:cNvPr>
          <p:cNvSpPr>
            <a:spLocks noGrp="1"/>
          </p:cNvSpPr>
          <p:nvPr>
            <p:ph type="ctrTitle"/>
          </p:nvPr>
        </p:nvSpPr>
        <p:spPr>
          <a:xfrm>
            <a:off x="803744" y="1454447"/>
            <a:ext cx="5292256" cy="2660353"/>
          </a:xfrm>
        </p:spPr>
        <p:txBody>
          <a:bodyPr anchor="t">
            <a:normAutofit/>
          </a:bodyPr>
          <a:lstStyle/>
          <a:p>
            <a:r>
              <a:rPr lang="nl-NL" dirty="0"/>
              <a:t>Algemene </a:t>
            </a:r>
            <a:r>
              <a:rPr lang="nl-NL" sz="3500" dirty="0" err="1"/>
              <a:t>voorjaars-vergadering</a:t>
            </a:r>
            <a:endParaRPr lang="nl-NL" sz="3500" dirty="0"/>
          </a:p>
        </p:txBody>
      </p:sp>
      <p:sp>
        <p:nvSpPr>
          <p:cNvPr id="3" name="Ondertitel 2">
            <a:extLst>
              <a:ext uri="{FF2B5EF4-FFF2-40B4-BE49-F238E27FC236}">
                <a16:creationId xmlns:a16="http://schemas.microsoft.com/office/drawing/2014/main" xmlns="" id="{E3C1A5D2-594C-B986-08D3-4BB42FD7EFA1}"/>
              </a:ext>
            </a:extLst>
          </p:cNvPr>
          <p:cNvSpPr>
            <a:spLocks noGrp="1"/>
          </p:cNvSpPr>
          <p:nvPr>
            <p:ph type="subTitle" idx="1"/>
          </p:nvPr>
        </p:nvSpPr>
        <p:spPr>
          <a:xfrm>
            <a:off x="784927" y="4281140"/>
            <a:ext cx="5584990" cy="1175920"/>
          </a:xfrm>
        </p:spPr>
        <p:txBody>
          <a:bodyPr>
            <a:normAutofit/>
          </a:bodyPr>
          <a:lstStyle/>
          <a:p>
            <a:r>
              <a:rPr lang="nl-NL" sz="1200" dirty="0"/>
              <a:t>KNHS kring </a:t>
            </a:r>
            <a:r>
              <a:rPr lang="nl-NL" sz="1200" dirty="0" err="1"/>
              <a:t>eindhoven</a:t>
            </a:r>
            <a:r>
              <a:rPr lang="nl-NL" sz="1200" dirty="0"/>
              <a:t> de </a:t>
            </a:r>
            <a:r>
              <a:rPr lang="nl-NL" sz="1200" dirty="0" err="1"/>
              <a:t>kempen</a:t>
            </a:r>
            <a:endParaRPr lang="nl-NL" sz="1200" dirty="0"/>
          </a:p>
          <a:p>
            <a:endParaRPr lang="nl-NL" sz="1200" dirty="0"/>
          </a:p>
        </p:txBody>
      </p:sp>
      <p:sp>
        <p:nvSpPr>
          <p:cNvPr id="1055" name="Rectangle 1054">
            <a:extLst>
              <a:ext uri="{FF2B5EF4-FFF2-40B4-BE49-F238E27FC236}">
                <a16:creationId xmlns:a16="http://schemas.microsoft.com/office/drawing/2014/main" xmlns="" id="{E5C81E96-E4A2-4187-9D53-003091F596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V="1">
            <a:off x="0" y="0"/>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Rectangle 1056">
            <a:extLst>
              <a:ext uri="{FF2B5EF4-FFF2-40B4-BE49-F238E27FC236}">
                <a16:creationId xmlns:a16="http://schemas.microsoft.com/office/drawing/2014/main" xmlns="" id="{8E09F66C-6C97-488C-B3DA-B2E646B04B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292286" y="1589649"/>
            <a:ext cx="4114787" cy="410534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Freeform: Shape 1058">
            <a:extLst>
              <a:ext uri="{FF2B5EF4-FFF2-40B4-BE49-F238E27FC236}">
                <a16:creationId xmlns:a16="http://schemas.microsoft.com/office/drawing/2014/main" xmlns="" id="{E4A8669C-06EC-4BD6-8785-C3240B3100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1010265" y="3031813"/>
            <a:ext cx="739110" cy="3010261"/>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xmlns=""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AutoShape 6" descr="KNHS Vector Logo - Download Free SVG Icon | Worldvectorlogo">
            <a:extLst>
              <a:ext uri="{FF2B5EF4-FFF2-40B4-BE49-F238E27FC236}">
                <a16:creationId xmlns:a16="http://schemas.microsoft.com/office/drawing/2014/main" xmlns="" id="{B30BE1B3-AC29-CFCE-6927-B9056EC0DE7D}"/>
              </a:ext>
            </a:extLst>
          </p:cNvPr>
          <p:cNvSpPr>
            <a:spLocks noChangeAspect="1" noChangeArrowheads="1"/>
          </p:cNvSpPr>
          <p:nvPr/>
        </p:nvSpPr>
        <p:spPr bwMode="auto">
          <a:xfrm>
            <a:off x="9547054" y="3848478"/>
            <a:ext cx="285179" cy="28517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nl-NL" dirty="0"/>
              <a:t>`</a:t>
            </a:r>
          </a:p>
        </p:txBody>
      </p:sp>
      <p:pic>
        <p:nvPicPr>
          <p:cNvPr id="1032" name="Picture 8" descr="Best available rate hotelarrangement Fletcher Hotel - KNHS">
            <a:extLst>
              <a:ext uri="{FF2B5EF4-FFF2-40B4-BE49-F238E27FC236}">
                <a16:creationId xmlns:a16="http://schemas.microsoft.com/office/drawing/2014/main" xmlns="" id="{24413886-2AED-2D36-8E71-C8D3255BAB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3902" y="-164674"/>
            <a:ext cx="6416538" cy="6416538"/>
          </a:xfrm>
          <a:prstGeom prst="rect">
            <a:avLst/>
          </a:prstGeom>
          <a:noFill/>
          <a:extLst>
            <a:ext uri="{909E8E84-426E-40dd-AFC4-6F175D3DCCD1}">
              <a14:hiddenFill xmlns:a14="http://schemas.microsoft.com/office/drawing/2010/main">
                <a:solidFill>
                  <a:srgbClr val="FFFFFF"/>
                </a:solidFill>
              </a14:hiddenFill>
            </a:ext>
          </a:extLst>
        </p:spPr>
      </p:pic>
      <p:sp>
        <p:nvSpPr>
          <p:cNvPr id="8" name="Tijdelijke aanduiding voor inhoud 2">
            <a:extLst>
              <a:ext uri="{FF2B5EF4-FFF2-40B4-BE49-F238E27FC236}">
                <a16:creationId xmlns:a16="http://schemas.microsoft.com/office/drawing/2014/main" xmlns="" id="{1A28A481-1624-A247-E730-D671E68FE621}"/>
              </a:ext>
            </a:extLst>
          </p:cNvPr>
          <p:cNvSpPr txBox="1">
            <a:spLocks/>
          </p:cNvSpPr>
          <p:nvPr/>
        </p:nvSpPr>
        <p:spPr>
          <a:xfrm>
            <a:off x="784927" y="4611031"/>
            <a:ext cx="2860813" cy="846029"/>
          </a:xfrm>
          <a:prstGeom prst="rect">
            <a:avLst/>
          </a:prstGeom>
        </p:spPr>
        <p:txBody>
          <a:bodyPr vert="horz" lIns="91440" tIns="45720" rIns="91440" bIns="45720" rtlCol="0">
            <a:normAutofit/>
          </a:bodyPr>
          <a:lstStyle>
            <a:lvl1pPr marL="0" indent="0" algn="l" defTabSz="914400" rtl="0" eaLnBrk="1" latinLnBrk="0" hangingPunct="1">
              <a:lnSpc>
                <a:spcPct val="130000"/>
              </a:lnSpc>
              <a:spcBef>
                <a:spcPts val="1000"/>
              </a:spcBef>
              <a:buSzPct val="85000"/>
              <a:buFont typeface="Arial" panose="020B0604020202020204" pitchFamily="34" charset="0"/>
              <a:buNone/>
              <a:defRPr sz="1600" b="1" kern="1200" cap="all" spc="600" baseline="0">
                <a:solidFill>
                  <a:schemeClr val="tx1"/>
                </a:solidFill>
                <a:latin typeface="+mn-lt"/>
                <a:ea typeface="+mn-ea"/>
                <a:cs typeface="+mn-cs"/>
              </a:defRPr>
            </a:lvl1pPr>
            <a:lvl2pPr marL="457200" indent="0" algn="ctr" defTabSz="914400" rtl="0" eaLnBrk="1" latinLnBrk="0" hangingPunct="1">
              <a:lnSpc>
                <a:spcPct val="130000"/>
              </a:lnSpc>
              <a:spcBef>
                <a:spcPts val="500"/>
              </a:spcBef>
              <a:buSzPct val="100000"/>
              <a:buFont typeface="Avenir Next LT Pro Light" panose="020B03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30000"/>
              </a:lnSpc>
              <a:spcBef>
                <a:spcPts val="500"/>
              </a:spcBef>
              <a:buSzPct val="85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30000"/>
              </a:lnSpc>
              <a:spcBef>
                <a:spcPts val="500"/>
              </a:spcBef>
              <a:buSzPct val="100000"/>
              <a:buFont typeface="Avenir Next LT Pro Light" panose="020B03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30000"/>
              </a:lnSpc>
              <a:spcBef>
                <a:spcPts val="500"/>
              </a:spcBef>
              <a:buSzPct val="85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1200" i="1" dirty="0">
                <a:latin typeface="+mj-lt"/>
              </a:rPr>
              <a:t>22 april 2026</a:t>
            </a:r>
          </a:p>
          <a:p>
            <a:r>
              <a:rPr lang="nl-NL" sz="1200" i="1" dirty="0">
                <a:latin typeface="+mj-lt"/>
              </a:rPr>
              <a:t>Start: 20.00 uur</a:t>
            </a:r>
          </a:p>
        </p:txBody>
      </p:sp>
    </p:spTree>
    <p:extLst>
      <p:ext uri="{BB962C8B-B14F-4D97-AF65-F5344CB8AC3E}">
        <p14:creationId xmlns:p14="http://schemas.microsoft.com/office/powerpoint/2010/main" val="891060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D487F4B-C17A-CCBC-FD1D-E30944CA7552}"/>
              </a:ext>
            </a:extLst>
          </p:cNvPr>
          <p:cNvSpPr>
            <a:spLocks noGrp="1"/>
          </p:cNvSpPr>
          <p:nvPr>
            <p:ph type="title"/>
          </p:nvPr>
        </p:nvSpPr>
        <p:spPr/>
        <p:txBody>
          <a:bodyPr>
            <a:normAutofit/>
          </a:bodyPr>
          <a:lstStyle/>
          <a:p>
            <a:r>
              <a:rPr lang="nl-NL" dirty="0"/>
              <a:t>Brabants kampioen z1</a:t>
            </a:r>
            <a:br>
              <a:rPr lang="nl-NL" dirty="0"/>
            </a:br>
            <a:r>
              <a:rPr lang="nl-NL" dirty="0" err="1"/>
              <a:t>loes</a:t>
            </a:r>
            <a:r>
              <a:rPr lang="nl-NL" dirty="0"/>
              <a:t> </a:t>
            </a:r>
            <a:r>
              <a:rPr lang="nl-NL" dirty="0" err="1"/>
              <a:t>huijbers</a:t>
            </a:r>
            <a:r>
              <a:rPr lang="nl-NL" dirty="0"/>
              <a:t> – </a:t>
            </a:r>
            <a:r>
              <a:rPr lang="nl-NL" dirty="0" err="1"/>
              <a:t>onana</a:t>
            </a:r>
            <a:r>
              <a:rPr lang="nl-NL" dirty="0"/>
              <a:t> ni</a:t>
            </a:r>
          </a:p>
        </p:txBody>
      </p:sp>
      <p:pic>
        <p:nvPicPr>
          <p:cNvPr id="5" name="Afbeelding 4">
            <a:extLst>
              <a:ext uri="{FF2B5EF4-FFF2-40B4-BE49-F238E27FC236}">
                <a16:creationId xmlns:a16="http://schemas.microsoft.com/office/drawing/2014/main" xmlns="" id="{B7BC41B1-4B73-9942-08C4-2E33E64508B3}"/>
              </a:ext>
            </a:extLst>
          </p:cNvPr>
          <p:cNvPicPr>
            <a:picLocks noChangeAspect="1"/>
          </p:cNvPicPr>
          <p:nvPr/>
        </p:nvPicPr>
        <p:blipFill>
          <a:blip r:embed="rId2"/>
          <a:stretch>
            <a:fillRect/>
          </a:stretch>
        </p:blipFill>
        <p:spPr>
          <a:xfrm>
            <a:off x="2637182" y="1894370"/>
            <a:ext cx="6917636" cy="4611757"/>
          </a:xfrm>
          <a:prstGeom prst="rect">
            <a:avLst/>
          </a:prstGeom>
        </p:spPr>
      </p:pic>
    </p:spTree>
    <p:extLst>
      <p:ext uri="{BB962C8B-B14F-4D97-AF65-F5344CB8AC3E}">
        <p14:creationId xmlns:p14="http://schemas.microsoft.com/office/powerpoint/2010/main" val="926784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D487F4B-C17A-CCBC-FD1D-E30944CA7552}"/>
              </a:ext>
            </a:extLst>
          </p:cNvPr>
          <p:cNvSpPr>
            <a:spLocks noGrp="1"/>
          </p:cNvSpPr>
          <p:nvPr>
            <p:ph type="title"/>
          </p:nvPr>
        </p:nvSpPr>
        <p:spPr/>
        <p:txBody>
          <a:bodyPr>
            <a:normAutofit fontScale="90000"/>
          </a:bodyPr>
          <a:lstStyle/>
          <a:p>
            <a:r>
              <a:rPr lang="nl-NL" dirty="0"/>
              <a:t>Brabants kampioen l1</a:t>
            </a:r>
            <a:br>
              <a:rPr lang="nl-NL" dirty="0"/>
            </a:br>
            <a:r>
              <a:rPr lang="nl-NL" dirty="0"/>
              <a:t>kim de laat – </a:t>
            </a:r>
            <a:r>
              <a:rPr lang="nl-NL" dirty="0" err="1"/>
              <a:t>sensation</a:t>
            </a:r>
            <a:r>
              <a:rPr lang="nl-NL" dirty="0"/>
              <a:t> </a:t>
            </a:r>
            <a:r>
              <a:rPr lang="nl-NL" dirty="0" err="1"/>
              <a:t>final</a:t>
            </a:r>
            <a:r>
              <a:rPr lang="nl-NL" dirty="0"/>
              <a:t> </a:t>
            </a:r>
            <a:r>
              <a:rPr lang="nl-NL" dirty="0" err="1"/>
              <a:t>vdt</a:t>
            </a:r>
            <a:endParaRPr lang="nl-NL" dirty="0"/>
          </a:p>
        </p:txBody>
      </p:sp>
      <p:pic>
        <p:nvPicPr>
          <p:cNvPr id="5" name="Afbeelding 4">
            <a:extLst>
              <a:ext uri="{FF2B5EF4-FFF2-40B4-BE49-F238E27FC236}">
                <a16:creationId xmlns:a16="http://schemas.microsoft.com/office/drawing/2014/main" xmlns="" id="{2F5821EA-9BA6-F7DE-02D1-86B96E3C1CB3}"/>
              </a:ext>
            </a:extLst>
          </p:cNvPr>
          <p:cNvPicPr>
            <a:picLocks noChangeAspect="1"/>
          </p:cNvPicPr>
          <p:nvPr/>
        </p:nvPicPr>
        <p:blipFill>
          <a:blip r:embed="rId2"/>
          <a:stretch>
            <a:fillRect/>
          </a:stretch>
        </p:blipFill>
        <p:spPr>
          <a:xfrm>
            <a:off x="2625852" y="1902587"/>
            <a:ext cx="6940296" cy="4626864"/>
          </a:xfrm>
          <a:prstGeom prst="rect">
            <a:avLst/>
          </a:prstGeom>
        </p:spPr>
      </p:pic>
    </p:spTree>
    <p:extLst>
      <p:ext uri="{BB962C8B-B14F-4D97-AF65-F5344CB8AC3E}">
        <p14:creationId xmlns:p14="http://schemas.microsoft.com/office/powerpoint/2010/main" val="2812699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D487F4B-C17A-CCBC-FD1D-E30944CA7552}"/>
              </a:ext>
            </a:extLst>
          </p:cNvPr>
          <p:cNvSpPr>
            <a:spLocks noGrp="1"/>
          </p:cNvSpPr>
          <p:nvPr>
            <p:ph type="title"/>
          </p:nvPr>
        </p:nvSpPr>
        <p:spPr/>
        <p:txBody>
          <a:bodyPr>
            <a:normAutofit/>
          </a:bodyPr>
          <a:lstStyle/>
          <a:p>
            <a:r>
              <a:rPr lang="nl-NL" dirty="0"/>
              <a:t>Brabants kampioen 90</a:t>
            </a:r>
            <a:br>
              <a:rPr lang="nl-NL" dirty="0"/>
            </a:br>
            <a:r>
              <a:rPr lang="nl-NL" dirty="0" err="1"/>
              <a:t>sanne</a:t>
            </a:r>
            <a:r>
              <a:rPr lang="nl-NL" dirty="0"/>
              <a:t> </a:t>
            </a:r>
            <a:r>
              <a:rPr lang="nl-NL" dirty="0" err="1"/>
              <a:t>nooijen</a:t>
            </a:r>
            <a:r>
              <a:rPr lang="nl-NL" dirty="0"/>
              <a:t> – </a:t>
            </a:r>
            <a:r>
              <a:rPr lang="nl-NL" dirty="0" err="1"/>
              <a:t>coco</a:t>
            </a:r>
            <a:r>
              <a:rPr lang="nl-NL" dirty="0"/>
              <a:t> flanel</a:t>
            </a:r>
          </a:p>
        </p:txBody>
      </p:sp>
      <p:pic>
        <p:nvPicPr>
          <p:cNvPr id="4" name="Afbeelding 3">
            <a:extLst>
              <a:ext uri="{FF2B5EF4-FFF2-40B4-BE49-F238E27FC236}">
                <a16:creationId xmlns:a16="http://schemas.microsoft.com/office/drawing/2014/main" xmlns="" id="{4276CE60-4EF2-5E9A-E7DB-0CF0FE80C657}"/>
              </a:ext>
            </a:extLst>
          </p:cNvPr>
          <p:cNvPicPr>
            <a:picLocks noChangeAspect="1"/>
          </p:cNvPicPr>
          <p:nvPr/>
        </p:nvPicPr>
        <p:blipFill>
          <a:blip r:embed="rId2"/>
          <a:stretch>
            <a:fillRect/>
          </a:stretch>
        </p:blipFill>
        <p:spPr>
          <a:xfrm>
            <a:off x="2521866" y="1920875"/>
            <a:ext cx="6931255" cy="4572000"/>
          </a:xfrm>
          <a:prstGeom prst="rect">
            <a:avLst/>
          </a:prstGeom>
        </p:spPr>
      </p:pic>
    </p:spTree>
    <p:extLst>
      <p:ext uri="{BB962C8B-B14F-4D97-AF65-F5344CB8AC3E}">
        <p14:creationId xmlns:p14="http://schemas.microsoft.com/office/powerpoint/2010/main" val="740543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D487F4B-C17A-CCBC-FD1D-E30944CA7552}"/>
              </a:ext>
            </a:extLst>
          </p:cNvPr>
          <p:cNvSpPr>
            <a:spLocks noGrp="1"/>
          </p:cNvSpPr>
          <p:nvPr>
            <p:ph type="title"/>
          </p:nvPr>
        </p:nvSpPr>
        <p:spPr/>
        <p:txBody>
          <a:bodyPr>
            <a:normAutofit/>
          </a:bodyPr>
          <a:lstStyle/>
          <a:p>
            <a:r>
              <a:rPr lang="nl-NL" dirty="0"/>
              <a:t>Brabants kampioen 1.10</a:t>
            </a:r>
            <a:br>
              <a:rPr lang="nl-NL" dirty="0"/>
            </a:br>
            <a:r>
              <a:rPr lang="nl-NL" dirty="0" err="1"/>
              <a:t>lisa</a:t>
            </a:r>
            <a:r>
              <a:rPr lang="nl-NL" dirty="0"/>
              <a:t> </a:t>
            </a:r>
            <a:r>
              <a:rPr lang="nl-NL" dirty="0" err="1"/>
              <a:t>heesakkers</a:t>
            </a:r>
            <a:r>
              <a:rPr lang="nl-NL" dirty="0"/>
              <a:t> – </a:t>
            </a:r>
            <a:r>
              <a:rPr lang="nl-NL" dirty="0" err="1"/>
              <a:t>jillz</a:t>
            </a:r>
            <a:r>
              <a:rPr lang="nl-NL" dirty="0"/>
              <a:t> </a:t>
            </a:r>
          </a:p>
        </p:txBody>
      </p:sp>
      <p:pic>
        <p:nvPicPr>
          <p:cNvPr id="4" name="Afbeelding 3">
            <a:extLst>
              <a:ext uri="{FF2B5EF4-FFF2-40B4-BE49-F238E27FC236}">
                <a16:creationId xmlns:a16="http://schemas.microsoft.com/office/drawing/2014/main" xmlns="" id="{A7F0AE4B-75D8-A694-4386-7B6E07B0C346}"/>
              </a:ext>
            </a:extLst>
          </p:cNvPr>
          <p:cNvPicPr>
            <a:picLocks noChangeAspect="1"/>
          </p:cNvPicPr>
          <p:nvPr/>
        </p:nvPicPr>
        <p:blipFill>
          <a:blip r:embed="rId2"/>
          <a:stretch>
            <a:fillRect/>
          </a:stretch>
        </p:blipFill>
        <p:spPr>
          <a:xfrm>
            <a:off x="2800082" y="1962601"/>
            <a:ext cx="6374823" cy="4684979"/>
          </a:xfrm>
          <a:prstGeom prst="rect">
            <a:avLst/>
          </a:prstGeom>
        </p:spPr>
      </p:pic>
    </p:spTree>
    <p:extLst>
      <p:ext uri="{BB962C8B-B14F-4D97-AF65-F5344CB8AC3E}">
        <p14:creationId xmlns:p14="http://schemas.microsoft.com/office/powerpoint/2010/main" val="3480168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D487F4B-C17A-CCBC-FD1D-E30944CA7552}"/>
              </a:ext>
            </a:extLst>
          </p:cNvPr>
          <p:cNvSpPr>
            <a:spLocks noGrp="1"/>
          </p:cNvSpPr>
          <p:nvPr>
            <p:ph type="title"/>
          </p:nvPr>
        </p:nvSpPr>
        <p:spPr/>
        <p:txBody>
          <a:bodyPr>
            <a:normAutofit/>
          </a:bodyPr>
          <a:lstStyle/>
          <a:p>
            <a:r>
              <a:rPr lang="nl-NL" dirty="0" err="1"/>
              <a:t>knhs</a:t>
            </a:r>
            <a:r>
              <a:rPr lang="nl-NL" dirty="0"/>
              <a:t> indoorkampioen c-80</a:t>
            </a:r>
            <a:br>
              <a:rPr lang="nl-NL" dirty="0"/>
            </a:br>
            <a:r>
              <a:rPr lang="nl-NL" dirty="0" err="1"/>
              <a:t>milou</a:t>
            </a:r>
            <a:r>
              <a:rPr lang="nl-NL" dirty="0"/>
              <a:t> hoving – mister macho</a:t>
            </a:r>
          </a:p>
        </p:txBody>
      </p:sp>
      <p:pic>
        <p:nvPicPr>
          <p:cNvPr id="7" name="Afbeelding 6">
            <a:extLst>
              <a:ext uri="{FF2B5EF4-FFF2-40B4-BE49-F238E27FC236}">
                <a16:creationId xmlns:a16="http://schemas.microsoft.com/office/drawing/2014/main" xmlns="" id="{D0AD05B5-6A31-BB6D-CA21-01BA716583FD}"/>
              </a:ext>
            </a:extLst>
          </p:cNvPr>
          <p:cNvPicPr>
            <a:picLocks noChangeAspect="1"/>
          </p:cNvPicPr>
          <p:nvPr/>
        </p:nvPicPr>
        <p:blipFill>
          <a:blip r:embed="rId2"/>
          <a:stretch>
            <a:fillRect/>
          </a:stretch>
        </p:blipFill>
        <p:spPr>
          <a:xfrm>
            <a:off x="2695654" y="2036905"/>
            <a:ext cx="6583680" cy="4389120"/>
          </a:xfrm>
          <a:prstGeom prst="rect">
            <a:avLst/>
          </a:prstGeom>
        </p:spPr>
      </p:pic>
    </p:spTree>
    <p:extLst>
      <p:ext uri="{BB962C8B-B14F-4D97-AF65-F5344CB8AC3E}">
        <p14:creationId xmlns:p14="http://schemas.microsoft.com/office/powerpoint/2010/main" val="780148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D487F4B-C17A-CCBC-FD1D-E30944CA7552}"/>
              </a:ext>
            </a:extLst>
          </p:cNvPr>
          <p:cNvSpPr>
            <a:spLocks noGrp="1"/>
          </p:cNvSpPr>
          <p:nvPr>
            <p:ph type="title"/>
          </p:nvPr>
        </p:nvSpPr>
        <p:spPr/>
        <p:txBody>
          <a:bodyPr>
            <a:normAutofit/>
          </a:bodyPr>
          <a:lstStyle/>
          <a:p>
            <a:r>
              <a:rPr lang="nl-NL" dirty="0" err="1"/>
              <a:t>knhs</a:t>
            </a:r>
            <a:r>
              <a:rPr lang="nl-NL" dirty="0"/>
              <a:t> indoorkampioen DE-110</a:t>
            </a:r>
            <a:br>
              <a:rPr lang="nl-NL" dirty="0"/>
            </a:br>
            <a:r>
              <a:rPr lang="nl-NL" dirty="0" err="1"/>
              <a:t>jezebel</a:t>
            </a:r>
            <a:r>
              <a:rPr lang="nl-NL" dirty="0"/>
              <a:t> visser – </a:t>
            </a:r>
            <a:r>
              <a:rPr lang="nl-NL" dirty="0" err="1"/>
              <a:t>o’malley</a:t>
            </a:r>
            <a:r>
              <a:rPr lang="nl-NL" dirty="0"/>
              <a:t> </a:t>
            </a:r>
            <a:r>
              <a:rPr lang="nl-NL" dirty="0" err="1"/>
              <a:t>z</a:t>
            </a:r>
            <a:endParaRPr lang="nl-NL" dirty="0"/>
          </a:p>
        </p:txBody>
      </p:sp>
      <p:pic>
        <p:nvPicPr>
          <p:cNvPr id="4" name="Afbeelding 3">
            <a:extLst>
              <a:ext uri="{FF2B5EF4-FFF2-40B4-BE49-F238E27FC236}">
                <a16:creationId xmlns:a16="http://schemas.microsoft.com/office/drawing/2014/main" xmlns="" id="{6BC7F499-7F36-46A0-A5F5-FE9982A1246B}"/>
              </a:ext>
            </a:extLst>
          </p:cNvPr>
          <p:cNvPicPr>
            <a:picLocks noChangeAspect="1"/>
          </p:cNvPicPr>
          <p:nvPr/>
        </p:nvPicPr>
        <p:blipFill>
          <a:blip r:embed="rId2"/>
          <a:stretch>
            <a:fillRect/>
          </a:stretch>
        </p:blipFill>
        <p:spPr>
          <a:xfrm>
            <a:off x="2519614" y="1871925"/>
            <a:ext cx="6935760" cy="4620950"/>
          </a:xfrm>
          <a:prstGeom prst="rect">
            <a:avLst/>
          </a:prstGeom>
        </p:spPr>
      </p:pic>
    </p:spTree>
    <p:extLst>
      <p:ext uri="{BB962C8B-B14F-4D97-AF65-F5344CB8AC3E}">
        <p14:creationId xmlns:p14="http://schemas.microsoft.com/office/powerpoint/2010/main" val="3110334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D487F4B-C17A-CCBC-FD1D-E30944CA7552}"/>
              </a:ext>
            </a:extLst>
          </p:cNvPr>
          <p:cNvSpPr>
            <a:spLocks noGrp="1"/>
          </p:cNvSpPr>
          <p:nvPr>
            <p:ph type="title"/>
          </p:nvPr>
        </p:nvSpPr>
        <p:spPr/>
        <p:txBody>
          <a:bodyPr>
            <a:normAutofit/>
          </a:bodyPr>
          <a:lstStyle/>
          <a:p>
            <a:r>
              <a:rPr lang="nl-NL" dirty="0" err="1"/>
              <a:t>knhs</a:t>
            </a:r>
            <a:r>
              <a:rPr lang="nl-NL" dirty="0"/>
              <a:t> indoorkampioen Abc-m2</a:t>
            </a:r>
            <a:br>
              <a:rPr lang="nl-NL" dirty="0"/>
            </a:br>
            <a:r>
              <a:rPr lang="nl-NL" dirty="0" err="1"/>
              <a:t>mischa</a:t>
            </a:r>
            <a:r>
              <a:rPr lang="nl-NL" dirty="0"/>
              <a:t> </a:t>
            </a:r>
            <a:r>
              <a:rPr lang="nl-NL" dirty="0" err="1"/>
              <a:t>kanters</a:t>
            </a:r>
            <a:r>
              <a:rPr lang="nl-NL" dirty="0"/>
              <a:t> – </a:t>
            </a:r>
            <a:r>
              <a:rPr lang="nl-NL" dirty="0" err="1"/>
              <a:t>hidaya</a:t>
            </a:r>
            <a:r>
              <a:rPr lang="nl-NL" dirty="0"/>
              <a:t> </a:t>
            </a:r>
            <a:r>
              <a:rPr lang="nl-NL" dirty="0" err="1"/>
              <a:t>svr</a:t>
            </a:r>
            <a:endParaRPr lang="nl-NL" dirty="0"/>
          </a:p>
        </p:txBody>
      </p:sp>
      <p:pic>
        <p:nvPicPr>
          <p:cNvPr id="4" name="Afbeelding 3">
            <a:extLst>
              <a:ext uri="{FF2B5EF4-FFF2-40B4-BE49-F238E27FC236}">
                <a16:creationId xmlns:a16="http://schemas.microsoft.com/office/drawing/2014/main" xmlns="" id="{10CDB205-4862-03FA-9AB4-2490A99DFCEC}"/>
              </a:ext>
            </a:extLst>
          </p:cNvPr>
          <p:cNvPicPr>
            <a:picLocks noChangeAspect="1"/>
          </p:cNvPicPr>
          <p:nvPr/>
        </p:nvPicPr>
        <p:blipFill>
          <a:blip r:embed="rId2"/>
          <a:stretch>
            <a:fillRect/>
          </a:stretch>
        </p:blipFill>
        <p:spPr>
          <a:xfrm>
            <a:off x="2523727" y="1896339"/>
            <a:ext cx="6927533" cy="4611757"/>
          </a:xfrm>
          <a:prstGeom prst="rect">
            <a:avLst/>
          </a:prstGeom>
        </p:spPr>
      </p:pic>
    </p:spTree>
    <p:extLst>
      <p:ext uri="{BB962C8B-B14F-4D97-AF65-F5344CB8AC3E}">
        <p14:creationId xmlns:p14="http://schemas.microsoft.com/office/powerpoint/2010/main" val="4007886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C0419D73-14C5-4866-B4F2-7BB9EF42DBFD}"/>
              </a:ext>
            </a:extLst>
          </p:cNvPr>
          <p:cNvSpPr>
            <a:spLocks noGrp="1"/>
          </p:cNvSpPr>
          <p:nvPr>
            <p:ph type="title"/>
          </p:nvPr>
        </p:nvSpPr>
        <p:spPr>
          <a:xfrm>
            <a:off x="1600203" y="773723"/>
            <a:ext cx="5780312" cy="1397004"/>
          </a:xfrm>
        </p:spPr>
        <p:txBody>
          <a:bodyPr vert="horz" lIns="91440" tIns="45720" rIns="91440" bIns="45720" rtlCol="0" anchor="b">
            <a:normAutofit/>
          </a:bodyPr>
          <a:lstStyle/>
          <a:p>
            <a:r>
              <a:rPr lang="en-US" dirty="0" err="1"/>
              <a:t>Presentielijst</a:t>
            </a:r>
            <a:endParaRPr lang="en-US" dirty="0"/>
          </a:p>
        </p:txBody>
      </p:sp>
      <p:sp>
        <p:nvSpPr>
          <p:cNvPr id="6" name="Title 1">
            <a:extLst>
              <a:ext uri="{FF2B5EF4-FFF2-40B4-BE49-F238E27FC236}">
                <a16:creationId xmlns:a16="http://schemas.microsoft.com/office/drawing/2014/main" xmlns="" id="{D0C86E65-D3F6-4AB0-8247-5365916D12A4}"/>
              </a:ext>
            </a:extLst>
          </p:cNvPr>
          <p:cNvSpPr txBox="1">
            <a:spLocks/>
          </p:cNvSpPr>
          <p:nvPr/>
        </p:nvSpPr>
        <p:spPr>
          <a:xfrm>
            <a:off x="1600201" y="2411060"/>
            <a:ext cx="7138446" cy="3756660"/>
          </a:xfrm>
        </p:spPr>
        <p:txBody>
          <a:bodyPr vert="horz" lIns="91440" tIns="45720" rIns="91440" bIns="45720" rtlCol="0">
            <a:normAutofit/>
          </a:bodyPr>
          <a:lstStyle>
            <a:lvl1pPr algn="l" defTabSz="914400" rtl="0" eaLnBrk="1" latinLnBrk="0" hangingPunct="1">
              <a:lnSpc>
                <a:spcPct val="120000"/>
              </a:lnSpc>
              <a:spcBef>
                <a:spcPct val="0"/>
              </a:spcBef>
              <a:buNone/>
              <a:defRPr sz="3200" kern="1200" cap="all" spc="700" baseline="0">
                <a:solidFill>
                  <a:schemeClr val="tx1"/>
                </a:solidFill>
                <a:latin typeface="+mj-lt"/>
                <a:ea typeface="+mj-ea"/>
                <a:cs typeface="+mj-cs"/>
              </a:defRPr>
            </a:lvl1pPr>
          </a:lstStyle>
          <a:p>
            <a:pPr indent="-228600">
              <a:lnSpc>
                <a:spcPct val="130000"/>
              </a:lnSpc>
              <a:spcAft>
                <a:spcPts val="600"/>
              </a:spcAft>
            </a:pPr>
            <a:endParaRPr lang="en-US" dirty="0">
              <a:ea typeface="+mn-ea"/>
              <a:cs typeface="+mn-cs"/>
            </a:endParaRPr>
          </a:p>
        </p:txBody>
      </p:sp>
      <p:pic>
        <p:nvPicPr>
          <p:cNvPr id="5" name="Picture 8" descr="Best available rate hotelarrangement Fletcher Hotel - KNHS">
            <a:extLst>
              <a:ext uri="{FF2B5EF4-FFF2-40B4-BE49-F238E27FC236}">
                <a16:creationId xmlns:a16="http://schemas.microsoft.com/office/drawing/2014/main" xmlns="" id="{1A45ED7D-582C-94F3-FE82-B7EE92D57B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510" t="15927" r="18576" b="17050"/>
          <a:stretch/>
        </p:blipFill>
        <p:spPr bwMode="auto">
          <a:xfrm>
            <a:off x="8366761" y="1970378"/>
            <a:ext cx="3074962" cy="3034620"/>
          </a:xfrm>
          <a:prstGeom prst="rect">
            <a:avLst/>
          </a:prstGeom>
          <a:solidFill>
            <a:srgbClr val="FFFFFF"/>
          </a:solidFill>
        </p:spPr>
      </p:pic>
      <p:sp>
        <p:nvSpPr>
          <p:cNvPr id="16" name="Footer Placeholder 4">
            <a:extLst>
              <a:ext uri="{FF2B5EF4-FFF2-40B4-BE49-F238E27FC236}">
                <a16:creationId xmlns:a16="http://schemas.microsoft.com/office/drawing/2014/main" xmlns="" id="{FB26FEC4-D3B9-4DCB-A915-6C27AD5D0780}"/>
              </a:ext>
            </a:extLst>
          </p:cNvPr>
          <p:cNvSpPr>
            <a:spLocks noGrp="1"/>
          </p:cNvSpPr>
          <p:nvPr>
            <p:ph type="ftr" sz="quarter" idx="11"/>
          </p:nvPr>
        </p:nvSpPr>
        <p:spPr>
          <a:xfrm>
            <a:off x="7696200" y="6342042"/>
            <a:ext cx="3470128" cy="365125"/>
          </a:xfrm>
        </p:spPr>
        <p:txBody>
          <a:bodyPr vert="horz" lIns="91440" tIns="45720" rIns="91440" bIns="45720" rtlCol="0" anchor="ctr">
            <a:normAutofit/>
          </a:bodyPr>
          <a:lstStyle/>
          <a:p>
            <a:pPr>
              <a:spcAft>
                <a:spcPts val="600"/>
              </a:spcAft>
            </a:pPr>
            <a:r>
              <a:rPr lang="en-US" dirty="0"/>
              <a:t>KNHS </a:t>
            </a:r>
            <a:r>
              <a:rPr lang="en-US" dirty="0" err="1"/>
              <a:t>Kring</a:t>
            </a:r>
            <a:r>
              <a:rPr lang="en-US" dirty="0"/>
              <a:t> Eindhoven de </a:t>
            </a:r>
            <a:r>
              <a:rPr lang="en-US" dirty="0" err="1"/>
              <a:t>Kempen</a:t>
            </a:r>
            <a:endParaRPr lang="en-US" kern="1200" spc="50" baseline="0" dirty="0">
              <a:solidFill>
                <a:schemeClr val="tx1"/>
              </a:solidFill>
              <a:latin typeface="+mn-lt"/>
              <a:ea typeface="+mn-ea"/>
              <a:cs typeface="+mn-cs"/>
            </a:endParaRPr>
          </a:p>
        </p:txBody>
      </p:sp>
      <p:pic>
        <p:nvPicPr>
          <p:cNvPr id="3" name="Afbeelding 2">
            <a:extLst>
              <a:ext uri="{FF2B5EF4-FFF2-40B4-BE49-F238E27FC236}">
                <a16:creationId xmlns:a16="http://schemas.microsoft.com/office/drawing/2014/main" xmlns="" id="{116886A3-AC89-BC37-C359-C7FDB7DAC2FC}"/>
              </a:ext>
            </a:extLst>
          </p:cNvPr>
          <p:cNvPicPr>
            <a:picLocks noChangeAspect="1"/>
          </p:cNvPicPr>
          <p:nvPr/>
        </p:nvPicPr>
        <p:blipFill>
          <a:blip r:embed="rId3"/>
          <a:stretch>
            <a:fillRect/>
          </a:stretch>
        </p:blipFill>
        <p:spPr>
          <a:xfrm>
            <a:off x="1600201" y="2683794"/>
            <a:ext cx="5362391" cy="3571087"/>
          </a:xfrm>
          <a:prstGeom prst="rect">
            <a:avLst/>
          </a:prstGeom>
        </p:spPr>
      </p:pic>
    </p:spTree>
    <p:extLst>
      <p:ext uri="{BB962C8B-B14F-4D97-AF65-F5344CB8AC3E}">
        <p14:creationId xmlns:p14="http://schemas.microsoft.com/office/powerpoint/2010/main" val="3794219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C0419D73-14C5-4866-B4F2-7BB9EF42DBFD}"/>
              </a:ext>
            </a:extLst>
          </p:cNvPr>
          <p:cNvSpPr>
            <a:spLocks noGrp="1"/>
          </p:cNvSpPr>
          <p:nvPr>
            <p:ph type="title"/>
          </p:nvPr>
        </p:nvSpPr>
        <p:spPr>
          <a:xfrm>
            <a:off x="1600201" y="1712558"/>
            <a:ext cx="6245086" cy="1397004"/>
          </a:xfrm>
        </p:spPr>
        <p:txBody>
          <a:bodyPr vert="horz" lIns="91440" tIns="45720" rIns="91440" bIns="45720" rtlCol="0" anchor="b">
            <a:noAutofit/>
          </a:bodyPr>
          <a:lstStyle/>
          <a:p>
            <a:pPr indent="-228600">
              <a:lnSpc>
                <a:spcPct val="130000"/>
              </a:lnSpc>
              <a:spcAft>
                <a:spcPts val="600"/>
              </a:spcAft>
            </a:pPr>
            <a:r>
              <a:rPr lang="en-US" sz="2800" dirty="0" err="1">
                <a:ea typeface="+mn-ea"/>
                <a:cs typeface="+mn-cs"/>
              </a:rPr>
              <a:t>Goedkeuren</a:t>
            </a:r>
            <a:r>
              <a:rPr lang="en-US" sz="2800" dirty="0">
                <a:ea typeface="+mn-ea"/>
                <a:cs typeface="+mn-cs"/>
              </a:rPr>
              <a:t> </a:t>
            </a:r>
            <a:r>
              <a:rPr lang="en-US" sz="2800" dirty="0" err="1">
                <a:ea typeface="+mn-ea"/>
                <a:cs typeface="+mn-cs"/>
              </a:rPr>
              <a:t>notulen</a:t>
            </a:r>
            <a:r>
              <a:rPr lang="en-US" sz="2800" dirty="0">
                <a:ea typeface="+mn-ea"/>
                <a:cs typeface="+mn-cs"/>
              </a:rPr>
              <a:t> </a:t>
            </a:r>
            <a:br>
              <a:rPr lang="en-US" sz="2800" dirty="0">
                <a:ea typeface="+mn-ea"/>
                <a:cs typeface="+mn-cs"/>
              </a:rPr>
            </a:br>
            <a:r>
              <a:rPr lang="en-US" sz="2800" dirty="0" err="1">
                <a:ea typeface="+mn-ea"/>
                <a:cs typeface="+mn-cs"/>
              </a:rPr>
              <a:t>najaarsvergadering</a:t>
            </a:r>
            <a:r>
              <a:rPr lang="en-US" sz="2800" dirty="0">
                <a:ea typeface="+mn-ea"/>
                <a:cs typeface="+mn-cs"/>
              </a:rPr>
              <a:t> 2025</a:t>
            </a:r>
          </a:p>
        </p:txBody>
      </p:sp>
      <p:sp>
        <p:nvSpPr>
          <p:cNvPr id="6" name="Title 1">
            <a:extLst>
              <a:ext uri="{FF2B5EF4-FFF2-40B4-BE49-F238E27FC236}">
                <a16:creationId xmlns:a16="http://schemas.microsoft.com/office/drawing/2014/main" xmlns="" id="{D0C86E65-D3F6-4AB0-8247-5365916D12A4}"/>
              </a:ext>
            </a:extLst>
          </p:cNvPr>
          <p:cNvSpPr txBox="1">
            <a:spLocks/>
          </p:cNvSpPr>
          <p:nvPr/>
        </p:nvSpPr>
        <p:spPr>
          <a:xfrm>
            <a:off x="1600201" y="2411060"/>
            <a:ext cx="7138446" cy="3756660"/>
          </a:xfrm>
        </p:spPr>
        <p:txBody>
          <a:bodyPr vert="horz" lIns="91440" tIns="45720" rIns="91440" bIns="45720" rtlCol="0">
            <a:normAutofit/>
          </a:bodyPr>
          <a:lstStyle>
            <a:lvl1pPr algn="l" defTabSz="914400" rtl="0" eaLnBrk="1" latinLnBrk="0" hangingPunct="1">
              <a:lnSpc>
                <a:spcPct val="120000"/>
              </a:lnSpc>
              <a:spcBef>
                <a:spcPct val="0"/>
              </a:spcBef>
              <a:buNone/>
              <a:defRPr sz="3200" kern="1200" cap="all" spc="700" baseline="0">
                <a:solidFill>
                  <a:schemeClr val="tx1"/>
                </a:solidFill>
                <a:latin typeface="+mj-lt"/>
                <a:ea typeface="+mj-ea"/>
                <a:cs typeface="+mj-cs"/>
              </a:defRPr>
            </a:lvl1pPr>
          </a:lstStyle>
          <a:p>
            <a:pPr indent="-228600">
              <a:lnSpc>
                <a:spcPct val="130000"/>
              </a:lnSpc>
              <a:spcAft>
                <a:spcPts val="600"/>
              </a:spcAft>
            </a:pPr>
            <a:endParaRPr lang="en-US" dirty="0">
              <a:ea typeface="+mn-ea"/>
              <a:cs typeface="+mn-cs"/>
            </a:endParaRPr>
          </a:p>
        </p:txBody>
      </p:sp>
      <p:pic>
        <p:nvPicPr>
          <p:cNvPr id="5" name="Picture 8" descr="Best available rate hotelarrangement Fletcher Hotel - KNHS">
            <a:extLst>
              <a:ext uri="{FF2B5EF4-FFF2-40B4-BE49-F238E27FC236}">
                <a16:creationId xmlns:a16="http://schemas.microsoft.com/office/drawing/2014/main" xmlns="" id="{1A45ED7D-582C-94F3-FE82-B7EE92D57B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510" t="15927" r="18576" b="17050"/>
          <a:stretch/>
        </p:blipFill>
        <p:spPr bwMode="auto">
          <a:xfrm>
            <a:off x="8366761" y="1970378"/>
            <a:ext cx="3074962" cy="3034620"/>
          </a:xfrm>
          <a:prstGeom prst="rect">
            <a:avLst/>
          </a:prstGeom>
          <a:solidFill>
            <a:srgbClr val="FFFFFF"/>
          </a:solidFill>
        </p:spPr>
      </p:pic>
      <p:sp>
        <p:nvSpPr>
          <p:cNvPr id="16" name="Footer Placeholder 4">
            <a:extLst>
              <a:ext uri="{FF2B5EF4-FFF2-40B4-BE49-F238E27FC236}">
                <a16:creationId xmlns:a16="http://schemas.microsoft.com/office/drawing/2014/main" xmlns="" id="{FB26FEC4-D3B9-4DCB-A915-6C27AD5D0780}"/>
              </a:ext>
            </a:extLst>
          </p:cNvPr>
          <p:cNvSpPr>
            <a:spLocks noGrp="1"/>
          </p:cNvSpPr>
          <p:nvPr>
            <p:ph type="ftr" sz="quarter" idx="11"/>
          </p:nvPr>
        </p:nvSpPr>
        <p:spPr>
          <a:xfrm>
            <a:off x="7696200" y="6342042"/>
            <a:ext cx="3470128" cy="365125"/>
          </a:xfrm>
        </p:spPr>
        <p:txBody>
          <a:bodyPr vert="horz" lIns="91440" tIns="45720" rIns="91440" bIns="45720" rtlCol="0" anchor="ctr">
            <a:normAutofit/>
          </a:bodyPr>
          <a:lstStyle/>
          <a:p>
            <a:pPr>
              <a:spcAft>
                <a:spcPts val="600"/>
              </a:spcAft>
            </a:pPr>
            <a:r>
              <a:rPr lang="en-US" dirty="0"/>
              <a:t>KNHS </a:t>
            </a:r>
            <a:r>
              <a:rPr lang="en-US" dirty="0" err="1"/>
              <a:t>Kring</a:t>
            </a:r>
            <a:r>
              <a:rPr lang="en-US" dirty="0"/>
              <a:t> Eindhoven de </a:t>
            </a:r>
            <a:r>
              <a:rPr lang="en-US" dirty="0" err="1"/>
              <a:t>Kempen</a:t>
            </a:r>
            <a:endParaRPr lang="en-US" kern="1200" spc="50" baseline="0" dirty="0">
              <a:solidFill>
                <a:schemeClr val="tx1"/>
              </a:solidFill>
              <a:latin typeface="+mn-lt"/>
              <a:ea typeface="+mn-ea"/>
              <a:cs typeface="+mn-cs"/>
            </a:endParaRPr>
          </a:p>
        </p:txBody>
      </p:sp>
      <p:pic>
        <p:nvPicPr>
          <p:cNvPr id="3" name="Afbeelding 2">
            <a:extLst>
              <a:ext uri="{FF2B5EF4-FFF2-40B4-BE49-F238E27FC236}">
                <a16:creationId xmlns:a16="http://schemas.microsoft.com/office/drawing/2014/main" xmlns="" id="{09C057F1-55CE-4941-879E-64F1F6D1A20D}"/>
              </a:ext>
            </a:extLst>
          </p:cNvPr>
          <p:cNvPicPr>
            <a:picLocks noChangeAspect="1"/>
          </p:cNvPicPr>
          <p:nvPr/>
        </p:nvPicPr>
        <p:blipFill>
          <a:blip r:embed="rId3"/>
          <a:stretch>
            <a:fillRect/>
          </a:stretch>
        </p:blipFill>
        <p:spPr>
          <a:xfrm>
            <a:off x="1600201" y="3201149"/>
            <a:ext cx="4713023" cy="3140893"/>
          </a:xfrm>
          <a:prstGeom prst="rect">
            <a:avLst/>
          </a:prstGeom>
        </p:spPr>
      </p:pic>
    </p:spTree>
    <p:extLst>
      <p:ext uri="{BB962C8B-B14F-4D97-AF65-F5344CB8AC3E}">
        <p14:creationId xmlns:p14="http://schemas.microsoft.com/office/powerpoint/2010/main" val="2899022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C0419D73-14C5-4866-B4F2-7BB9EF42DBFD}"/>
              </a:ext>
            </a:extLst>
          </p:cNvPr>
          <p:cNvSpPr>
            <a:spLocks noGrp="1"/>
          </p:cNvSpPr>
          <p:nvPr>
            <p:ph type="title"/>
          </p:nvPr>
        </p:nvSpPr>
        <p:spPr>
          <a:xfrm>
            <a:off x="1600202" y="773723"/>
            <a:ext cx="6095997" cy="1397004"/>
          </a:xfrm>
        </p:spPr>
        <p:txBody>
          <a:bodyPr vert="horz" lIns="91440" tIns="45720" rIns="91440" bIns="45720" rtlCol="0" anchor="b">
            <a:normAutofit/>
          </a:bodyPr>
          <a:lstStyle/>
          <a:p>
            <a:r>
              <a:rPr lang="en-US" dirty="0" err="1"/>
              <a:t>Financiën</a:t>
            </a:r>
            <a:r>
              <a:rPr lang="en-US" dirty="0"/>
              <a:t> 2025</a:t>
            </a:r>
          </a:p>
        </p:txBody>
      </p:sp>
      <p:pic>
        <p:nvPicPr>
          <p:cNvPr id="5" name="Picture 8" descr="Best available rate hotelarrangement Fletcher Hotel - KNHS">
            <a:extLst>
              <a:ext uri="{FF2B5EF4-FFF2-40B4-BE49-F238E27FC236}">
                <a16:creationId xmlns:a16="http://schemas.microsoft.com/office/drawing/2014/main" xmlns="" id="{1A45ED7D-582C-94F3-FE82-B7EE92D57B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510" t="15927" r="18576" b="17050"/>
          <a:stretch/>
        </p:blipFill>
        <p:spPr bwMode="auto">
          <a:xfrm>
            <a:off x="8366761" y="1970378"/>
            <a:ext cx="3074962" cy="3034620"/>
          </a:xfrm>
          <a:prstGeom prst="rect">
            <a:avLst/>
          </a:prstGeom>
          <a:solidFill>
            <a:srgbClr val="FFFFFF"/>
          </a:solidFill>
        </p:spPr>
      </p:pic>
      <p:sp>
        <p:nvSpPr>
          <p:cNvPr id="16" name="Footer Placeholder 4">
            <a:extLst>
              <a:ext uri="{FF2B5EF4-FFF2-40B4-BE49-F238E27FC236}">
                <a16:creationId xmlns:a16="http://schemas.microsoft.com/office/drawing/2014/main" xmlns="" id="{FB26FEC4-D3B9-4DCB-A915-6C27AD5D0780}"/>
              </a:ext>
            </a:extLst>
          </p:cNvPr>
          <p:cNvSpPr>
            <a:spLocks noGrp="1"/>
          </p:cNvSpPr>
          <p:nvPr>
            <p:ph type="ftr" sz="quarter" idx="11"/>
          </p:nvPr>
        </p:nvSpPr>
        <p:spPr>
          <a:xfrm>
            <a:off x="7696200" y="6342042"/>
            <a:ext cx="3470128" cy="365125"/>
          </a:xfrm>
        </p:spPr>
        <p:txBody>
          <a:bodyPr vert="horz" lIns="91440" tIns="45720" rIns="91440" bIns="45720" rtlCol="0" anchor="ctr">
            <a:normAutofit/>
          </a:bodyPr>
          <a:lstStyle/>
          <a:p>
            <a:pPr>
              <a:spcAft>
                <a:spcPts val="600"/>
              </a:spcAft>
            </a:pPr>
            <a:r>
              <a:rPr lang="en-US" dirty="0"/>
              <a:t>KNHS </a:t>
            </a:r>
            <a:r>
              <a:rPr lang="en-US" dirty="0" err="1"/>
              <a:t>Kring</a:t>
            </a:r>
            <a:r>
              <a:rPr lang="en-US" dirty="0"/>
              <a:t> Eindhoven de </a:t>
            </a:r>
            <a:r>
              <a:rPr lang="en-US" dirty="0" err="1"/>
              <a:t>Kempen</a:t>
            </a:r>
            <a:endParaRPr lang="en-US" kern="1200" spc="50" baseline="0" dirty="0">
              <a:solidFill>
                <a:schemeClr val="tx1"/>
              </a:solidFill>
              <a:latin typeface="+mn-lt"/>
              <a:ea typeface="+mn-ea"/>
              <a:cs typeface="+mn-cs"/>
            </a:endParaRPr>
          </a:p>
        </p:txBody>
      </p:sp>
      <p:sp>
        <p:nvSpPr>
          <p:cNvPr id="2" name="Tijdelijke aanduiding voor inhoud 2">
            <a:extLst>
              <a:ext uri="{FF2B5EF4-FFF2-40B4-BE49-F238E27FC236}">
                <a16:creationId xmlns:a16="http://schemas.microsoft.com/office/drawing/2014/main" xmlns="" id="{3A89E57E-FFF2-778E-7264-8AD87FD0F4D1}"/>
              </a:ext>
            </a:extLst>
          </p:cNvPr>
          <p:cNvSpPr>
            <a:spLocks noGrp="1"/>
          </p:cNvSpPr>
          <p:nvPr>
            <p:ph idx="1"/>
          </p:nvPr>
        </p:nvSpPr>
        <p:spPr>
          <a:xfrm>
            <a:off x="1600202" y="2380944"/>
            <a:ext cx="6507478" cy="3750881"/>
          </a:xfrm>
        </p:spPr>
        <p:txBody>
          <a:bodyPr>
            <a:normAutofit/>
          </a:bodyPr>
          <a:lstStyle/>
          <a:p>
            <a:r>
              <a:rPr lang="nl-NL" sz="2800" dirty="0"/>
              <a:t>Balans</a:t>
            </a:r>
          </a:p>
          <a:p>
            <a:r>
              <a:rPr lang="nl-NL" sz="2800" dirty="0"/>
              <a:t>Inkomsten</a:t>
            </a:r>
          </a:p>
          <a:p>
            <a:r>
              <a:rPr lang="nl-NL" sz="2800" dirty="0"/>
              <a:t>Uitgaven</a:t>
            </a:r>
          </a:p>
          <a:p>
            <a:r>
              <a:rPr lang="nl-NL" sz="2800" dirty="0"/>
              <a:t>Toelichting</a:t>
            </a:r>
          </a:p>
        </p:txBody>
      </p:sp>
    </p:spTree>
    <p:extLst>
      <p:ext uri="{BB962C8B-B14F-4D97-AF65-F5344CB8AC3E}">
        <p14:creationId xmlns:p14="http://schemas.microsoft.com/office/powerpoint/2010/main" val="2309083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C0419D73-14C5-4866-B4F2-7BB9EF42DBFD}"/>
              </a:ext>
            </a:extLst>
          </p:cNvPr>
          <p:cNvSpPr>
            <a:spLocks noGrp="1"/>
          </p:cNvSpPr>
          <p:nvPr>
            <p:ph type="title"/>
          </p:nvPr>
        </p:nvSpPr>
        <p:spPr>
          <a:xfrm>
            <a:off x="1600203" y="773723"/>
            <a:ext cx="5780312" cy="583737"/>
          </a:xfrm>
        </p:spPr>
        <p:txBody>
          <a:bodyPr vert="horz" lIns="91440" tIns="45720" rIns="91440" bIns="45720" rtlCol="0" anchor="b">
            <a:normAutofit fontScale="90000"/>
          </a:bodyPr>
          <a:lstStyle/>
          <a:p>
            <a:r>
              <a:rPr lang="en-US" dirty="0"/>
              <a:t>Agenda</a:t>
            </a:r>
          </a:p>
        </p:txBody>
      </p:sp>
      <p:sp>
        <p:nvSpPr>
          <p:cNvPr id="6" name="Title 1">
            <a:extLst>
              <a:ext uri="{FF2B5EF4-FFF2-40B4-BE49-F238E27FC236}">
                <a16:creationId xmlns:a16="http://schemas.microsoft.com/office/drawing/2014/main" xmlns="" id="{D0C86E65-D3F6-4AB0-8247-5365916D12A4}"/>
              </a:ext>
            </a:extLst>
          </p:cNvPr>
          <p:cNvSpPr txBox="1">
            <a:spLocks/>
          </p:cNvSpPr>
          <p:nvPr/>
        </p:nvSpPr>
        <p:spPr>
          <a:xfrm>
            <a:off x="641023" y="1442301"/>
            <a:ext cx="7332545" cy="4899741"/>
          </a:xfrm>
        </p:spPr>
        <p:txBody>
          <a:bodyPr vert="horz" lIns="91440" tIns="45720" rIns="91440" bIns="45720" rtlCol="0">
            <a:normAutofit lnSpcReduction="10000"/>
          </a:bodyPr>
          <a:lstStyle>
            <a:lvl1pPr algn="l" defTabSz="914400" rtl="0" eaLnBrk="1" latinLnBrk="0" hangingPunct="1">
              <a:lnSpc>
                <a:spcPct val="120000"/>
              </a:lnSpc>
              <a:spcBef>
                <a:spcPct val="0"/>
              </a:spcBef>
              <a:buNone/>
              <a:defRPr sz="3200" kern="1200" cap="all" spc="700" baseline="0">
                <a:solidFill>
                  <a:schemeClr val="tx1"/>
                </a:solidFill>
                <a:latin typeface="+mj-lt"/>
                <a:ea typeface="+mj-ea"/>
                <a:cs typeface="+mj-cs"/>
              </a:defRPr>
            </a:lvl1pPr>
          </a:lstStyle>
          <a:p>
            <a:pPr marL="228600" indent="-457200">
              <a:lnSpc>
                <a:spcPct val="130000"/>
              </a:lnSpc>
              <a:spcAft>
                <a:spcPts val="600"/>
              </a:spcAft>
              <a:buFont typeface="Arial" panose="020B0604020202020204" pitchFamily="34" charset="0"/>
              <a:buChar char="•"/>
            </a:pPr>
            <a:r>
              <a:rPr lang="nl-NL" sz="1900" dirty="0">
                <a:ea typeface="+mn-ea"/>
                <a:cs typeface="+mn-cs"/>
              </a:rPr>
              <a:t>Huldiging kampioenen</a:t>
            </a:r>
          </a:p>
          <a:p>
            <a:pPr marL="228600" indent="-457200">
              <a:lnSpc>
                <a:spcPct val="130000"/>
              </a:lnSpc>
              <a:spcAft>
                <a:spcPts val="600"/>
              </a:spcAft>
              <a:buFont typeface="Arial" panose="020B0604020202020204" pitchFamily="34" charset="0"/>
              <a:buChar char="•"/>
            </a:pPr>
            <a:r>
              <a:rPr lang="nl-NL" sz="1900" dirty="0">
                <a:ea typeface="+mn-ea"/>
                <a:cs typeface="+mn-cs"/>
              </a:rPr>
              <a:t>Presentielijst</a:t>
            </a:r>
          </a:p>
          <a:p>
            <a:pPr marL="228600" indent="-457200">
              <a:lnSpc>
                <a:spcPct val="130000"/>
              </a:lnSpc>
              <a:spcAft>
                <a:spcPts val="600"/>
              </a:spcAft>
              <a:buFont typeface="Arial" panose="020B0604020202020204" pitchFamily="34" charset="0"/>
              <a:buChar char="•"/>
            </a:pPr>
            <a:r>
              <a:rPr lang="nl-NL" sz="1900" dirty="0">
                <a:ea typeface="+mn-ea"/>
                <a:cs typeface="+mn-cs"/>
              </a:rPr>
              <a:t>Goedkeuren notulen</a:t>
            </a:r>
          </a:p>
          <a:p>
            <a:pPr marL="228600" indent="-457200">
              <a:lnSpc>
                <a:spcPct val="130000"/>
              </a:lnSpc>
              <a:spcAft>
                <a:spcPts val="600"/>
              </a:spcAft>
              <a:buFont typeface="Arial" panose="020B0604020202020204" pitchFamily="34" charset="0"/>
              <a:buChar char="•"/>
            </a:pPr>
            <a:r>
              <a:rPr lang="nl-NL" sz="1900" dirty="0">
                <a:ea typeface="+mn-ea"/>
                <a:cs typeface="+mn-cs"/>
              </a:rPr>
              <a:t>Financieel</a:t>
            </a:r>
          </a:p>
          <a:p>
            <a:pPr marL="228600" indent="-457200">
              <a:lnSpc>
                <a:spcPct val="130000"/>
              </a:lnSpc>
              <a:spcAft>
                <a:spcPts val="600"/>
              </a:spcAft>
              <a:buFont typeface="Arial" panose="020B0604020202020204" pitchFamily="34" charset="0"/>
              <a:buChar char="•"/>
            </a:pPr>
            <a:r>
              <a:rPr lang="nl-NL" sz="1900" dirty="0">
                <a:ea typeface="+mn-ea"/>
                <a:cs typeface="+mn-cs"/>
              </a:rPr>
              <a:t>Info vanuit de regio</a:t>
            </a:r>
          </a:p>
          <a:p>
            <a:pPr marL="228600" indent="-457200">
              <a:lnSpc>
                <a:spcPct val="130000"/>
              </a:lnSpc>
              <a:spcAft>
                <a:spcPts val="600"/>
              </a:spcAft>
              <a:buFont typeface="Arial" panose="020B0604020202020204" pitchFamily="34" charset="0"/>
              <a:buChar char="•"/>
            </a:pPr>
            <a:r>
              <a:rPr lang="nl-NL" sz="1900" dirty="0">
                <a:ea typeface="+mn-ea"/>
                <a:cs typeface="+mn-cs"/>
              </a:rPr>
              <a:t>Nieuws vanuit de fora</a:t>
            </a:r>
          </a:p>
          <a:p>
            <a:pPr marL="228600" indent="-457200">
              <a:lnSpc>
                <a:spcPct val="130000"/>
              </a:lnSpc>
              <a:spcAft>
                <a:spcPts val="600"/>
              </a:spcAft>
              <a:buFont typeface="Arial" panose="020B0604020202020204" pitchFamily="34" charset="0"/>
              <a:buChar char="•"/>
            </a:pPr>
            <a:r>
              <a:rPr lang="nl-NL" sz="1900" dirty="0">
                <a:ea typeface="+mn-ea"/>
                <a:cs typeface="+mn-cs"/>
              </a:rPr>
              <a:t>Kringkampioenschap</a:t>
            </a:r>
            <a:endParaRPr lang="nl-NL" sz="1500" dirty="0"/>
          </a:p>
          <a:p>
            <a:pPr marL="228600" indent="-457200">
              <a:lnSpc>
                <a:spcPct val="130000"/>
              </a:lnSpc>
              <a:spcAft>
                <a:spcPts val="600"/>
              </a:spcAft>
              <a:buFont typeface="Arial" panose="020B0604020202020204" pitchFamily="34" charset="0"/>
              <a:buChar char="•"/>
            </a:pPr>
            <a:r>
              <a:rPr lang="nl-NL" sz="2000" dirty="0">
                <a:ea typeface="+mn-ea"/>
                <a:cs typeface="+mn-cs"/>
              </a:rPr>
              <a:t>Ingekomen stukken</a:t>
            </a:r>
          </a:p>
          <a:p>
            <a:pPr marL="228600" indent="-457200">
              <a:lnSpc>
                <a:spcPct val="130000"/>
              </a:lnSpc>
              <a:spcAft>
                <a:spcPts val="600"/>
              </a:spcAft>
              <a:buFont typeface="Arial" panose="020B0604020202020204" pitchFamily="34" charset="0"/>
              <a:buChar char="•"/>
            </a:pPr>
            <a:r>
              <a:rPr lang="nl-NL" sz="2000" dirty="0">
                <a:ea typeface="+mn-ea"/>
                <a:cs typeface="+mn-cs"/>
              </a:rPr>
              <a:t>Mededelingen</a:t>
            </a:r>
          </a:p>
          <a:p>
            <a:pPr marL="228600" indent="-457200">
              <a:lnSpc>
                <a:spcPct val="130000"/>
              </a:lnSpc>
              <a:spcAft>
                <a:spcPts val="600"/>
              </a:spcAft>
              <a:buFont typeface="Arial" panose="020B0604020202020204" pitchFamily="34" charset="0"/>
              <a:buChar char="•"/>
            </a:pPr>
            <a:r>
              <a:rPr lang="nl-NL" sz="2000" dirty="0">
                <a:ea typeface="+mn-ea"/>
                <a:cs typeface="+mn-cs"/>
              </a:rPr>
              <a:t>rondvraag</a:t>
            </a:r>
          </a:p>
          <a:p>
            <a:pPr marL="228600" indent="-457200">
              <a:lnSpc>
                <a:spcPct val="130000"/>
              </a:lnSpc>
              <a:spcAft>
                <a:spcPts val="600"/>
              </a:spcAft>
              <a:buFont typeface="Arial" panose="020B0604020202020204" pitchFamily="34" charset="0"/>
              <a:buChar char="•"/>
            </a:pPr>
            <a:r>
              <a:rPr lang="nl-NL" sz="2000" dirty="0">
                <a:ea typeface="+mn-ea"/>
                <a:cs typeface="+mn-cs"/>
              </a:rPr>
              <a:t>gastspreker</a:t>
            </a:r>
          </a:p>
          <a:p>
            <a:pPr marL="685800" lvl="1" indent="-457200">
              <a:lnSpc>
                <a:spcPct val="130000"/>
              </a:lnSpc>
              <a:spcAft>
                <a:spcPts val="600"/>
              </a:spcAft>
              <a:buFont typeface="Arial" panose="020B0604020202020204" pitchFamily="34" charset="0"/>
              <a:buChar char="•"/>
            </a:pPr>
            <a:endParaRPr lang="nl-NL" dirty="0">
              <a:ea typeface="+mn-ea"/>
              <a:cs typeface="+mn-cs"/>
            </a:endParaRPr>
          </a:p>
          <a:p>
            <a:pPr marL="228600" indent="-457200">
              <a:lnSpc>
                <a:spcPct val="130000"/>
              </a:lnSpc>
              <a:spcAft>
                <a:spcPts val="600"/>
              </a:spcAft>
              <a:buFont typeface="Arial" panose="020B0604020202020204" pitchFamily="34" charset="0"/>
              <a:buChar char="•"/>
            </a:pPr>
            <a:endParaRPr lang="nl-NL" dirty="0">
              <a:ea typeface="+mn-ea"/>
              <a:cs typeface="+mn-cs"/>
            </a:endParaRPr>
          </a:p>
          <a:p>
            <a:pPr marL="228600" indent="-457200">
              <a:lnSpc>
                <a:spcPct val="130000"/>
              </a:lnSpc>
              <a:spcAft>
                <a:spcPts val="600"/>
              </a:spcAft>
              <a:buFont typeface="Arial" panose="020B0604020202020204" pitchFamily="34" charset="0"/>
              <a:buChar char="•"/>
            </a:pPr>
            <a:endParaRPr lang="en-US" dirty="0">
              <a:ea typeface="+mn-ea"/>
              <a:cs typeface="+mn-cs"/>
            </a:endParaRPr>
          </a:p>
          <a:p>
            <a:pPr marL="228600" indent="-457200">
              <a:lnSpc>
                <a:spcPct val="130000"/>
              </a:lnSpc>
              <a:spcAft>
                <a:spcPts val="600"/>
              </a:spcAft>
              <a:buFont typeface="Arial" panose="020B0604020202020204" pitchFamily="34" charset="0"/>
              <a:buChar char="•"/>
            </a:pPr>
            <a:endParaRPr lang="en-US" dirty="0">
              <a:ea typeface="+mn-ea"/>
              <a:cs typeface="+mn-cs"/>
            </a:endParaRPr>
          </a:p>
        </p:txBody>
      </p:sp>
      <p:pic>
        <p:nvPicPr>
          <p:cNvPr id="5" name="Picture 8" descr="Best available rate hotelarrangement Fletcher Hotel - KNHS">
            <a:extLst>
              <a:ext uri="{FF2B5EF4-FFF2-40B4-BE49-F238E27FC236}">
                <a16:creationId xmlns:a16="http://schemas.microsoft.com/office/drawing/2014/main" xmlns="" id="{1A45ED7D-582C-94F3-FE82-B7EE92D57B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510" t="15927" r="18576" b="17050"/>
          <a:stretch/>
        </p:blipFill>
        <p:spPr bwMode="auto">
          <a:xfrm>
            <a:off x="8366761" y="1970378"/>
            <a:ext cx="3074962" cy="3034620"/>
          </a:xfrm>
          <a:prstGeom prst="rect">
            <a:avLst/>
          </a:prstGeom>
          <a:solidFill>
            <a:srgbClr val="FFFFFF"/>
          </a:solidFill>
        </p:spPr>
      </p:pic>
      <p:sp>
        <p:nvSpPr>
          <p:cNvPr id="16" name="Footer Placeholder 4">
            <a:extLst>
              <a:ext uri="{FF2B5EF4-FFF2-40B4-BE49-F238E27FC236}">
                <a16:creationId xmlns:a16="http://schemas.microsoft.com/office/drawing/2014/main" xmlns="" id="{FB26FEC4-D3B9-4DCB-A915-6C27AD5D0780}"/>
              </a:ext>
            </a:extLst>
          </p:cNvPr>
          <p:cNvSpPr>
            <a:spLocks noGrp="1"/>
          </p:cNvSpPr>
          <p:nvPr>
            <p:ph type="ftr" sz="quarter" idx="11"/>
          </p:nvPr>
        </p:nvSpPr>
        <p:spPr>
          <a:xfrm>
            <a:off x="7696200" y="6342042"/>
            <a:ext cx="3470128" cy="365125"/>
          </a:xfrm>
        </p:spPr>
        <p:txBody>
          <a:bodyPr vert="horz" lIns="91440" tIns="45720" rIns="91440" bIns="45720" rtlCol="0" anchor="ctr">
            <a:normAutofit/>
          </a:bodyPr>
          <a:lstStyle/>
          <a:p>
            <a:pPr>
              <a:spcAft>
                <a:spcPts val="600"/>
              </a:spcAft>
            </a:pPr>
            <a:r>
              <a:rPr lang="en-US" dirty="0"/>
              <a:t>KNHS </a:t>
            </a:r>
            <a:r>
              <a:rPr lang="en-US" dirty="0" err="1"/>
              <a:t>Kring</a:t>
            </a:r>
            <a:r>
              <a:rPr lang="en-US" dirty="0"/>
              <a:t> Eindhoven de </a:t>
            </a:r>
            <a:r>
              <a:rPr lang="en-US" dirty="0" err="1"/>
              <a:t>Kempen</a:t>
            </a:r>
            <a:endParaRPr lang="en-US" kern="1200" spc="50" baseline="0" dirty="0">
              <a:solidFill>
                <a:schemeClr val="tx1"/>
              </a:solidFill>
              <a:latin typeface="+mn-lt"/>
              <a:ea typeface="+mn-ea"/>
              <a:cs typeface="+mn-cs"/>
            </a:endParaRPr>
          </a:p>
        </p:txBody>
      </p:sp>
    </p:spTree>
    <p:extLst>
      <p:ext uri="{BB962C8B-B14F-4D97-AF65-F5344CB8AC3E}">
        <p14:creationId xmlns:p14="http://schemas.microsoft.com/office/powerpoint/2010/main" val="1723317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F19AFBD-FCE5-34AB-A0F9-886E86BB20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8F1ECBCD-E2EE-2112-F619-9F160EA9163A}"/>
              </a:ext>
            </a:extLst>
          </p:cNvPr>
          <p:cNvSpPr>
            <a:spLocks noGrp="1"/>
          </p:cNvSpPr>
          <p:nvPr>
            <p:ph type="title"/>
          </p:nvPr>
        </p:nvSpPr>
        <p:spPr>
          <a:xfrm>
            <a:off x="808662" y="1240613"/>
            <a:ext cx="10357666" cy="652970"/>
          </a:xfrm>
        </p:spPr>
        <p:txBody>
          <a:bodyPr>
            <a:normAutofit fontScale="90000"/>
          </a:bodyPr>
          <a:lstStyle/>
          <a:p>
            <a:r>
              <a:rPr lang="nl-NL" dirty="0"/>
              <a:t>toelichting</a:t>
            </a:r>
          </a:p>
        </p:txBody>
      </p:sp>
      <p:sp>
        <p:nvSpPr>
          <p:cNvPr id="4" name="Content Placeholder 3">
            <a:extLst>
              <a:ext uri="{FF2B5EF4-FFF2-40B4-BE49-F238E27FC236}">
                <a16:creationId xmlns:a16="http://schemas.microsoft.com/office/drawing/2014/main" xmlns="" id="{AA1E7557-62EF-ED74-2D3C-6D1B787D6A09}"/>
              </a:ext>
            </a:extLst>
          </p:cNvPr>
          <p:cNvSpPr>
            <a:spLocks noGrp="1"/>
          </p:cNvSpPr>
          <p:nvPr>
            <p:ph idx="1"/>
          </p:nvPr>
        </p:nvSpPr>
        <p:spPr/>
        <p:txBody>
          <a:bodyPr>
            <a:normAutofit/>
          </a:bodyPr>
          <a:lstStyle/>
          <a:p>
            <a:r>
              <a:rPr lang="nl-NL" sz="2200" dirty="0"/>
              <a:t>In 2025 was de kringafdracht 1 euro per lid of, voor PIP-FNRS bedrijven, 1 euro per startkaarthouder</a:t>
            </a:r>
          </a:p>
          <a:p>
            <a:r>
              <a:rPr lang="nl-NL" sz="2200" dirty="0"/>
              <a:t>Het positieve resultaat a 197 is aan het vermogen toegevoegd</a:t>
            </a:r>
          </a:p>
          <a:p>
            <a:pPr marL="0" indent="0">
              <a:buNone/>
            </a:pPr>
            <a:endParaRPr lang="nl-NL" sz="2200" dirty="0"/>
          </a:p>
          <a:p>
            <a:r>
              <a:rPr lang="nl-NL" sz="2200" dirty="0"/>
              <a:t>De kascontrole is uitgevoerd door HSV Cranendonck en RV de Palmruiters</a:t>
            </a:r>
          </a:p>
          <a:p>
            <a:r>
              <a:rPr lang="nl-NL" sz="2200" dirty="0"/>
              <a:t>Volgend jaar : RV de Palmruiters en LR </a:t>
            </a:r>
            <a:r>
              <a:rPr lang="nl-NL" sz="2200" dirty="0" err="1"/>
              <a:t>Sonse</a:t>
            </a:r>
            <a:r>
              <a:rPr lang="nl-NL" sz="2200" dirty="0"/>
              <a:t> Heide</a:t>
            </a:r>
          </a:p>
          <a:p>
            <a:r>
              <a:rPr lang="nl-NL" sz="2200" dirty="0"/>
              <a:t>Opstellen van een kascontroleverklaring</a:t>
            </a:r>
          </a:p>
          <a:p>
            <a:pPr marL="0" indent="0">
              <a:buNone/>
            </a:pPr>
            <a:endParaRPr lang="nl-NL" dirty="0"/>
          </a:p>
        </p:txBody>
      </p:sp>
      <p:sp>
        <p:nvSpPr>
          <p:cNvPr id="3" name="Footer Placeholder 4">
            <a:extLst>
              <a:ext uri="{FF2B5EF4-FFF2-40B4-BE49-F238E27FC236}">
                <a16:creationId xmlns:a16="http://schemas.microsoft.com/office/drawing/2014/main" xmlns="" id="{8AF57142-035A-54EE-D535-322CD0AFFE91}"/>
              </a:ext>
            </a:extLst>
          </p:cNvPr>
          <p:cNvSpPr>
            <a:spLocks noGrp="1"/>
          </p:cNvSpPr>
          <p:nvPr>
            <p:ph type="ftr" sz="quarter" idx="11"/>
          </p:nvPr>
        </p:nvSpPr>
        <p:spPr>
          <a:xfrm>
            <a:off x="7696200" y="6350431"/>
            <a:ext cx="3470128" cy="365125"/>
          </a:xfrm>
        </p:spPr>
        <p:txBody>
          <a:bodyPr vert="horz" lIns="91440" tIns="45720" rIns="91440" bIns="45720" rtlCol="0" anchor="ctr">
            <a:normAutofit/>
          </a:bodyPr>
          <a:lstStyle/>
          <a:p>
            <a:pPr>
              <a:spcAft>
                <a:spcPts val="600"/>
              </a:spcAft>
            </a:pPr>
            <a:r>
              <a:rPr lang="en-US" dirty="0"/>
              <a:t>KNHS </a:t>
            </a:r>
            <a:r>
              <a:rPr lang="en-US" dirty="0" err="1"/>
              <a:t>Kring</a:t>
            </a:r>
            <a:r>
              <a:rPr lang="en-US" dirty="0"/>
              <a:t> Eindhoven de </a:t>
            </a:r>
            <a:r>
              <a:rPr lang="en-US" dirty="0" err="1"/>
              <a:t>Kempen</a:t>
            </a:r>
            <a:endParaRPr lang="en-US" kern="1200" spc="50" baseline="0" dirty="0">
              <a:solidFill>
                <a:schemeClr val="tx1"/>
              </a:solidFill>
              <a:latin typeface="+mn-lt"/>
              <a:ea typeface="+mn-ea"/>
              <a:cs typeface="+mn-cs"/>
            </a:endParaRPr>
          </a:p>
        </p:txBody>
      </p:sp>
    </p:spTree>
    <p:extLst>
      <p:ext uri="{BB962C8B-B14F-4D97-AF65-F5344CB8AC3E}">
        <p14:creationId xmlns:p14="http://schemas.microsoft.com/office/powerpoint/2010/main" val="4031788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36EA4D9-053A-8B97-D018-6199312D2452}"/>
              </a:ext>
            </a:extLst>
          </p:cNvPr>
          <p:cNvSpPr>
            <a:spLocks noGrp="1"/>
          </p:cNvSpPr>
          <p:nvPr>
            <p:ph type="title"/>
          </p:nvPr>
        </p:nvSpPr>
        <p:spPr/>
        <p:txBody>
          <a:bodyPr/>
          <a:lstStyle/>
          <a:p>
            <a:r>
              <a:rPr lang="nl-NL" dirty="0"/>
              <a:t>Actualiteiten </a:t>
            </a:r>
            <a:r>
              <a:rPr lang="nl-NL" dirty="0" err="1"/>
              <a:t>knhs</a:t>
            </a:r>
            <a:r>
              <a:rPr lang="nl-NL" dirty="0"/>
              <a:t> landelijk</a:t>
            </a:r>
          </a:p>
        </p:txBody>
      </p:sp>
      <p:sp>
        <p:nvSpPr>
          <p:cNvPr id="3" name="Tijdelijke aanduiding voor inhoud 2">
            <a:extLst>
              <a:ext uri="{FF2B5EF4-FFF2-40B4-BE49-F238E27FC236}">
                <a16:creationId xmlns:a16="http://schemas.microsoft.com/office/drawing/2014/main" xmlns="" id="{F7785267-E65B-53C9-7A72-325C536C914A}"/>
              </a:ext>
            </a:extLst>
          </p:cNvPr>
          <p:cNvSpPr>
            <a:spLocks noGrp="1"/>
          </p:cNvSpPr>
          <p:nvPr>
            <p:ph idx="1"/>
          </p:nvPr>
        </p:nvSpPr>
        <p:spPr/>
        <p:txBody>
          <a:bodyPr>
            <a:normAutofit/>
          </a:bodyPr>
          <a:lstStyle/>
          <a:p>
            <a:pPr>
              <a:spcAft>
                <a:spcPts val="600"/>
              </a:spcAft>
            </a:pPr>
            <a:r>
              <a:rPr lang="nl-NL" sz="2000" dirty="0"/>
              <a:t>Dit jaar geen ALV bezoeken, maar focus op lokaal contact wedstrijdorganisaties</a:t>
            </a:r>
          </a:p>
          <a:p>
            <a:pPr>
              <a:spcAft>
                <a:spcPts val="600"/>
              </a:spcAft>
            </a:pPr>
            <a:r>
              <a:rPr lang="nl-NL" sz="2000" dirty="0"/>
              <a:t>KNHS land in voor klankbordsessies met diversiteit aan wedstrijdorganisaties i.v.m. ontwikkelingen rondom:</a:t>
            </a:r>
          </a:p>
          <a:p>
            <a:pPr marL="342900" indent="-342900">
              <a:spcAft>
                <a:spcPts val="600"/>
              </a:spcAft>
              <a:buFont typeface="+mj-lt"/>
              <a:buAutoNum type="arabicPeriod"/>
              <a:defRPr/>
            </a:pPr>
            <a:r>
              <a:rPr lang="nl-NL" sz="2000" i="1" dirty="0"/>
              <a:t>Nieuwe digitale (IT) omgeving met vernieuwde wedstrijdpakketten (software)</a:t>
            </a:r>
          </a:p>
          <a:p>
            <a:pPr marL="342900" indent="-342900">
              <a:spcAft>
                <a:spcPts val="600"/>
              </a:spcAft>
              <a:buFont typeface="+mj-lt"/>
              <a:buAutoNum type="arabicPeriod"/>
              <a:defRPr/>
            </a:pPr>
            <a:r>
              <a:rPr lang="nl-NL" sz="2000" i="1" dirty="0"/>
              <a:t>Transitie van startpas naar ruiter- en paard licentie</a:t>
            </a:r>
          </a:p>
          <a:p>
            <a:pPr marL="342900" indent="-342900">
              <a:spcAft>
                <a:spcPts val="600"/>
              </a:spcAft>
              <a:buFont typeface="+mj-lt"/>
              <a:buAutoNum type="arabicPeriod"/>
              <a:defRPr/>
            </a:pPr>
            <a:r>
              <a:rPr lang="nl-NL" sz="2000" i="1" dirty="0"/>
              <a:t>Nieuwe eenduidige KNHS-licentiestructuur voor verbinding van alle soorten sportorganisaties met KNHS</a:t>
            </a:r>
          </a:p>
          <a:p>
            <a:pPr>
              <a:spcAft>
                <a:spcPts val="600"/>
              </a:spcAft>
              <a:defRPr/>
            </a:pPr>
            <a:endParaRPr lang="nl-NL" sz="2000" b="1" dirty="0"/>
          </a:p>
          <a:p>
            <a:endParaRPr lang="nl-NL" dirty="0"/>
          </a:p>
        </p:txBody>
      </p:sp>
    </p:spTree>
    <p:extLst>
      <p:ext uri="{BB962C8B-B14F-4D97-AF65-F5344CB8AC3E}">
        <p14:creationId xmlns:p14="http://schemas.microsoft.com/office/powerpoint/2010/main" val="3205516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36EA4D9-053A-8B97-D018-6199312D2452}"/>
              </a:ext>
            </a:extLst>
          </p:cNvPr>
          <p:cNvSpPr>
            <a:spLocks noGrp="1"/>
          </p:cNvSpPr>
          <p:nvPr>
            <p:ph type="title"/>
          </p:nvPr>
        </p:nvSpPr>
        <p:spPr/>
        <p:txBody>
          <a:bodyPr/>
          <a:lstStyle/>
          <a:p>
            <a:r>
              <a:rPr lang="nl-NL" dirty="0"/>
              <a:t>Actualiteiten </a:t>
            </a:r>
            <a:r>
              <a:rPr lang="nl-NL" dirty="0" err="1"/>
              <a:t>knhs</a:t>
            </a:r>
            <a:r>
              <a:rPr lang="nl-NL" dirty="0"/>
              <a:t> landelijk</a:t>
            </a:r>
          </a:p>
        </p:txBody>
      </p:sp>
      <p:sp>
        <p:nvSpPr>
          <p:cNvPr id="3" name="Tijdelijke aanduiding voor inhoud 2">
            <a:extLst>
              <a:ext uri="{FF2B5EF4-FFF2-40B4-BE49-F238E27FC236}">
                <a16:creationId xmlns:a16="http://schemas.microsoft.com/office/drawing/2014/main" xmlns="" id="{F7785267-E65B-53C9-7A72-325C536C914A}"/>
              </a:ext>
            </a:extLst>
          </p:cNvPr>
          <p:cNvSpPr>
            <a:spLocks noGrp="1"/>
          </p:cNvSpPr>
          <p:nvPr>
            <p:ph idx="1"/>
          </p:nvPr>
        </p:nvSpPr>
        <p:spPr>
          <a:xfrm>
            <a:off x="808661" y="2019298"/>
            <a:ext cx="10694225" cy="4473577"/>
          </a:xfrm>
        </p:spPr>
        <p:txBody>
          <a:bodyPr>
            <a:normAutofit/>
          </a:bodyPr>
          <a:lstStyle/>
          <a:p>
            <a:pPr>
              <a:spcAft>
                <a:spcPts val="600"/>
              </a:spcAft>
              <a:defRPr/>
            </a:pPr>
            <a:r>
              <a:rPr lang="nl-NL" sz="1450" dirty="0"/>
              <a:t>We gaan werken met een </a:t>
            </a:r>
            <a:r>
              <a:rPr lang="nl-NL" sz="1450" b="1" dirty="0"/>
              <a:t>nieuwe IT-omgeving </a:t>
            </a:r>
            <a:r>
              <a:rPr lang="nl-NL" sz="1450" dirty="0"/>
              <a:t>voor de registratie van sportorganisaties, leden en wedstrijden. Dit betekent dat het huidige backoffice systeem AX2012 wordt vervangen en de ‘Mijn KNHS’ omgeving mee veranderd.</a:t>
            </a:r>
          </a:p>
          <a:p>
            <a:pPr>
              <a:spcAft>
                <a:spcPts val="600"/>
              </a:spcAft>
              <a:defRPr/>
            </a:pPr>
            <a:r>
              <a:rPr lang="nl-NL" sz="1450" dirty="0"/>
              <a:t>Concours 3.5 gaat stoppen door pensionering van de eigenaar, hiervoor gaat KNHS samenwerking aan met software leveranciers van andere wedstrijdprogramma software en vernieuwen qua inrichting wedstrijdorganisatie en registratie.</a:t>
            </a:r>
          </a:p>
          <a:p>
            <a:pPr>
              <a:spcAft>
                <a:spcPts val="600"/>
              </a:spcAft>
              <a:defRPr/>
            </a:pPr>
            <a:r>
              <a:rPr lang="nl-NL" sz="1450" dirty="0"/>
              <a:t>We gaan op een andere manier inschrijven en betalen online en registreren en daarmee wordt de huidige combinatie gebonden startpas op termijn vervangen door een </a:t>
            </a:r>
            <a:r>
              <a:rPr lang="nl-NL" sz="1450" b="1" dirty="0">
                <a:highlight>
                  <a:srgbClr val="FFFF00"/>
                </a:highlight>
              </a:rPr>
              <a:t>ruiter- en paard licentie</a:t>
            </a:r>
            <a:r>
              <a:rPr lang="nl-NL" sz="1450" dirty="0"/>
              <a:t>. Ruiters krijgen hiermee meer eigen regie, alles via mobiel te regelen en we gaan toe naar real time uitslagverwerking en met nieuwe digitale controle op vaccinaties, leeftijd, pony hoogte etc. </a:t>
            </a:r>
          </a:p>
          <a:p>
            <a:pPr>
              <a:spcAft>
                <a:spcPts val="600"/>
              </a:spcAft>
              <a:defRPr/>
            </a:pPr>
            <a:r>
              <a:rPr lang="nl-NL" sz="1450" dirty="0"/>
              <a:t>Voor alle soorten sportorganisaties veranderd straks de wijze van aansluiting bij de KNHS. We willen zorgen voor een </a:t>
            </a:r>
            <a:r>
              <a:rPr lang="nl-NL" sz="1450" b="1" dirty="0">
                <a:highlight>
                  <a:srgbClr val="FFFF00"/>
                </a:highlight>
              </a:rPr>
              <a:t>laagdrempelige en toegankelijke verbinding met de KNHS </a:t>
            </a:r>
            <a:r>
              <a:rPr lang="nl-NL" sz="1450" dirty="0">
                <a:highlight>
                  <a:srgbClr val="FFFF00"/>
                </a:highlight>
              </a:rPr>
              <a:t>via een Basislicentie</a:t>
            </a:r>
            <a:r>
              <a:rPr lang="nl-NL" sz="1450" dirty="0"/>
              <a:t>, waarbij vervolgens op maat gekozen kan worden uit een aantal Sportservicepakketten met aanbod van KNHS-sportprogramma’s, diensten, producten en partnerprogramma’s, passend bij de sport die georganiseerd wordt. Zo werken we samen aan dienstverlening op maat. </a:t>
            </a:r>
          </a:p>
        </p:txBody>
      </p:sp>
    </p:spTree>
    <p:extLst>
      <p:ext uri="{BB962C8B-B14F-4D97-AF65-F5344CB8AC3E}">
        <p14:creationId xmlns:p14="http://schemas.microsoft.com/office/powerpoint/2010/main" val="4194220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36EA4D9-053A-8B97-D018-6199312D2452}"/>
              </a:ext>
            </a:extLst>
          </p:cNvPr>
          <p:cNvSpPr>
            <a:spLocks noGrp="1"/>
          </p:cNvSpPr>
          <p:nvPr>
            <p:ph type="title"/>
          </p:nvPr>
        </p:nvSpPr>
        <p:spPr/>
        <p:txBody>
          <a:bodyPr/>
          <a:lstStyle/>
          <a:p>
            <a:r>
              <a:rPr lang="nl-NL" dirty="0"/>
              <a:t>Brabantse kampioenschappen outdoor 2026</a:t>
            </a:r>
          </a:p>
        </p:txBody>
      </p:sp>
      <p:sp>
        <p:nvSpPr>
          <p:cNvPr id="3" name="Tijdelijke aanduiding voor inhoud 2">
            <a:extLst>
              <a:ext uri="{FF2B5EF4-FFF2-40B4-BE49-F238E27FC236}">
                <a16:creationId xmlns:a16="http://schemas.microsoft.com/office/drawing/2014/main" xmlns="" id="{F7785267-E65B-53C9-7A72-325C536C914A}"/>
              </a:ext>
            </a:extLst>
          </p:cNvPr>
          <p:cNvSpPr>
            <a:spLocks noGrp="1"/>
          </p:cNvSpPr>
          <p:nvPr>
            <p:ph idx="1"/>
          </p:nvPr>
        </p:nvSpPr>
        <p:spPr>
          <a:xfrm>
            <a:off x="808661" y="2019298"/>
            <a:ext cx="10694225" cy="4473577"/>
          </a:xfrm>
        </p:spPr>
        <p:txBody>
          <a:bodyPr>
            <a:normAutofit/>
          </a:bodyPr>
          <a:lstStyle/>
          <a:p>
            <a:pPr marL="0" indent="0">
              <a:buNone/>
            </a:pPr>
            <a:r>
              <a:rPr lang="nl-NL" sz="1600" dirty="0"/>
              <a:t>Vrijdag 26 juni	dressuur paarden			Z1-Z2-ZZL</a:t>
            </a:r>
          </a:p>
          <a:p>
            <a:pPr marL="0" indent="0">
              <a:buNone/>
            </a:pPr>
            <a:r>
              <a:rPr lang="nl-NL" sz="1600" dirty="0"/>
              <a:t>Zaterdag 27 juni	afdelingsdressuur pa/po		L-M-Z-ZZ</a:t>
            </a:r>
          </a:p>
          <a:p>
            <a:pPr marL="0" indent="0">
              <a:buNone/>
            </a:pPr>
            <a:r>
              <a:rPr lang="nl-NL" sz="1600" dirty="0"/>
              <a:t>		teamdressuur pa/po		Kür L-M-Z-ZZ</a:t>
            </a:r>
          </a:p>
          <a:p>
            <a:pPr marL="0" indent="0">
              <a:buNone/>
            </a:pPr>
            <a:r>
              <a:rPr lang="nl-NL" sz="1600" dirty="0"/>
              <a:t>		dressuur pony’s			Z1-Z2</a:t>
            </a:r>
          </a:p>
          <a:p>
            <a:pPr marL="0" indent="0">
              <a:buNone/>
            </a:pPr>
            <a:r>
              <a:rPr lang="nl-NL" sz="1600" dirty="0"/>
              <a:t>Zondag 28 juni	dressuur pony’s			B t/m M2</a:t>
            </a:r>
          </a:p>
          <a:p>
            <a:pPr marL="0" indent="0">
              <a:buNone/>
            </a:pPr>
            <a:r>
              <a:rPr lang="nl-NL" sz="1600" dirty="0"/>
              <a:t>Zaterdag 4 juli	dressuur paarden			B t/m M2</a:t>
            </a:r>
          </a:p>
          <a:p>
            <a:pPr marL="0" indent="0">
              <a:buNone/>
            </a:pPr>
            <a:r>
              <a:rPr lang="nl-NL" sz="1600" dirty="0"/>
              <a:t>Zondag 5 juli	verenigings-, teamkampioenschap pa/po</a:t>
            </a:r>
          </a:p>
          <a:p>
            <a:pPr marL="0" indent="0">
              <a:buNone/>
            </a:pPr>
            <a:r>
              <a:rPr lang="nl-NL" sz="1600" dirty="0"/>
              <a:t>Vrijdag 10 juli	springen paarden			110 t/m 140</a:t>
            </a:r>
          </a:p>
          <a:p>
            <a:pPr marL="0" indent="0">
              <a:buNone/>
            </a:pPr>
            <a:r>
              <a:rPr lang="nl-NL" sz="1600" dirty="0"/>
              <a:t>Zaterdag 11 juli	springen pa/po			rijstijl</a:t>
            </a:r>
          </a:p>
          <a:p>
            <a:pPr marL="0" indent="0">
              <a:buNone/>
            </a:pPr>
            <a:r>
              <a:rPr lang="nl-NL" sz="1600" dirty="0"/>
              <a:t>Zondag 12 juli	springen pony’s			AB-70 t/m DE-130</a:t>
            </a:r>
          </a:p>
        </p:txBody>
      </p:sp>
    </p:spTree>
    <p:extLst>
      <p:ext uri="{BB962C8B-B14F-4D97-AF65-F5344CB8AC3E}">
        <p14:creationId xmlns:p14="http://schemas.microsoft.com/office/powerpoint/2010/main" val="4062051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36EA4D9-053A-8B97-D018-6199312D2452}"/>
              </a:ext>
            </a:extLst>
          </p:cNvPr>
          <p:cNvSpPr>
            <a:spLocks noGrp="1"/>
          </p:cNvSpPr>
          <p:nvPr>
            <p:ph type="title"/>
          </p:nvPr>
        </p:nvSpPr>
        <p:spPr/>
        <p:txBody>
          <a:bodyPr/>
          <a:lstStyle/>
          <a:p>
            <a:r>
              <a:rPr lang="nl-NL" dirty="0"/>
              <a:t>Forum dressuur</a:t>
            </a:r>
          </a:p>
        </p:txBody>
      </p:sp>
      <p:sp>
        <p:nvSpPr>
          <p:cNvPr id="3" name="Tijdelijke aanduiding voor inhoud 2">
            <a:extLst>
              <a:ext uri="{FF2B5EF4-FFF2-40B4-BE49-F238E27FC236}">
                <a16:creationId xmlns:a16="http://schemas.microsoft.com/office/drawing/2014/main" xmlns="" id="{F7785267-E65B-53C9-7A72-325C536C914A}"/>
              </a:ext>
            </a:extLst>
          </p:cNvPr>
          <p:cNvSpPr>
            <a:spLocks noGrp="1"/>
          </p:cNvSpPr>
          <p:nvPr>
            <p:ph idx="1"/>
          </p:nvPr>
        </p:nvSpPr>
        <p:spPr>
          <a:xfrm>
            <a:off x="808661" y="2019298"/>
            <a:ext cx="10694225" cy="4473577"/>
          </a:xfrm>
        </p:spPr>
        <p:txBody>
          <a:bodyPr>
            <a:normAutofit/>
          </a:bodyPr>
          <a:lstStyle/>
          <a:p>
            <a:pPr marL="0" indent="0">
              <a:lnSpc>
                <a:spcPct val="150000"/>
              </a:lnSpc>
              <a:buNone/>
            </a:pPr>
            <a:r>
              <a:rPr lang="nl-NL" sz="1600" b="1" dirty="0">
                <a:solidFill>
                  <a:schemeClr val="accent2"/>
                </a:solidFill>
              </a:rPr>
              <a:t>Centrale publicatie startlijsten en uitslagen</a:t>
            </a:r>
          </a:p>
          <a:p>
            <a:pPr marL="0" indent="0">
              <a:lnSpc>
                <a:spcPct val="150000"/>
              </a:lnSpc>
              <a:buNone/>
            </a:pPr>
            <a:r>
              <a:rPr lang="nl-NL" sz="1600" dirty="0"/>
              <a:t>Alle startlijsten en uitslagen worden door de wedstrijdorganisatie bij de desbetreffende wedstrijd in Mijn KNHS gepubliceerd. Dan hoeven deelnemers niet verder te zoeken naar informatie over de wedstrijd. </a:t>
            </a:r>
            <a:br>
              <a:rPr lang="nl-NL" sz="1600" dirty="0"/>
            </a:br>
            <a:endParaRPr lang="nl-NL" sz="1600" dirty="0"/>
          </a:p>
          <a:p>
            <a:pPr marL="0" indent="0">
              <a:lnSpc>
                <a:spcPct val="150000"/>
              </a:lnSpc>
              <a:buNone/>
            </a:pPr>
            <a:r>
              <a:rPr lang="nl-NL" sz="1600" b="1" dirty="0">
                <a:solidFill>
                  <a:schemeClr val="accent2"/>
                </a:solidFill>
              </a:rPr>
              <a:t>Afdelingsdressuur</a:t>
            </a:r>
          </a:p>
          <a:p>
            <a:pPr marL="0" indent="0">
              <a:lnSpc>
                <a:spcPct val="150000"/>
              </a:lnSpc>
              <a:buNone/>
            </a:pPr>
            <a:r>
              <a:rPr lang="nl-NL" sz="1600" dirty="0"/>
              <a:t>Er is een verduidelijking aangebracht in het discipline reglement dressuur m.b.t. de gelegenheidscombinaties.</a:t>
            </a:r>
          </a:p>
          <a:p>
            <a:pPr marL="0" indent="0">
              <a:lnSpc>
                <a:spcPct val="150000"/>
              </a:lnSpc>
              <a:buNone/>
            </a:pPr>
            <a:r>
              <a:rPr lang="nl-NL" sz="1600" b="1" dirty="0"/>
              <a:t/>
            </a:r>
            <a:br>
              <a:rPr lang="nl-NL" sz="1600" b="1" dirty="0"/>
            </a:br>
            <a:r>
              <a:rPr lang="nl-NL" sz="1600" b="1" dirty="0">
                <a:solidFill>
                  <a:schemeClr val="accent2"/>
                </a:solidFill>
              </a:rPr>
              <a:t>KNHS jonge paardenproeven (4-, 5- en 6-jarige paarden)</a:t>
            </a:r>
          </a:p>
          <a:p>
            <a:pPr marL="0" indent="0">
              <a:lnSpc>
                <a:spcPct val="150000"/>
              </a:lnSpc>
              <a:buNone/>
            </a:pPr>
            <a:r>
              <a:rPr lang="nl-NL" sz="1600" dirty="0"/>
              <a:t>Na een succesvolle pilot van 2 jaar worden de KNHS dressuurproeven voor 4-, 5- en 6-jarige paarden (proef 70, 71 en 72) nu definitief in het discipline reglement opgenomen.</a:t>
            </a:r>
          </a:p>
        </p:txBody>
      </p:sp>
    </p:spTree>
    <p:extLst>
      <p:ext uri="{BB962C8B-B14F-4D97-AF65-F5344CB8AC3E}">
        <p14:creationId xmlns:p14="http://schemas.microsoft.com/office/powerpoint/2010/main" val="3258812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36EA4D9-053A-8B97-D018-6199312D2452}"/>
              </a:ext>
            </a:extLst>
          </p:cNvPr>
          <p:cNvSpPr>
            <a:spLocks noGrp="1"/>
          </p:cNvSpPr>
          <p:nvPr>
            <p:ph type="title"/>
          </p:nvPr>
        </p:nvSpPr>
        <p:spPr/>
        <p:txBody>
          <a:bodyPr/>
          <a:lstStyle/>
          <a:p>
            <a:r>
              <a:rPr lang="nl-NL" dirty="0"/>
              <a:t>Forum springen</a:t>
            </a:r>
          </a:p>
        </p:txBody>
      </p:sp>
      <p:sp>
        <p:nvSpPr>
          <p:cNvPr id="3" name="Tijdelijke aanduiding voor inhoud 2">
            <a:extLst>
              <a:ext uri="{FF2B5EF4-FFF2-40B4-BE49-F238E27FC236}">
                <a16:creationId xmlns:a16="http://schemas.microsoft.com/office/drawing/2014/main" xmlns="" id="{F7785267-E65B-53C9-7A72-325C536C914A}"/>
              </a:ext>
            </a:extLst>
          </p:cNvPr>
          <p:cNvSpPr>
            <a:spLocks noGrp="1"/>
          </p:cNvSpPr>
          <p:nvPr>
            <p:ph idx="1"/>
          </p:nvPr>
        </p:nvSpPr>
        <p:spPr>
          <a:xfrm>
            <a:off x="808661" y="2019298"/>
            <a:ext cx="10694225" cy="4473577"/>
          </a:xfrm>
        </p:spPr>
        <p:txBody>
          <a:bodyPr lIns="90000">
            <a:noAutofit/>
          </a:bodyPr>
          <a:lstStyle/>
          <a:p>
            <a:pPr marL="0" indent="0">
              <a:spcAft>
                <a:spcPts val="600"/>
              </a:spcAft>
              <a:buNone/>
            </a:pPr>
            <a:r>
              <a:rPr lang="nl-NL" sz="1150" b="1" dirty="0"/>
              <a:t>Belangrijkste wijzigingen disciplinereglement springen vanaf 1-4-2026</a:t>
            </a:r>
          </a:p>
          <a:p>
            <a:pPr marL="0" indent="0">
              <a:spcAft>
                <a:spcPts val="600"/>
              </a:spcAft>
              <a:buNone/>
              <a:defRPr/>
            </a:pPr>
            <a:r>
              <a:rPr lang="nl-NL" sz="1150" b="1" dirty="0">
                <a:solidFill>
                  <a:schemeClr val="accent2"/>
                </a:solidFill>
              </a:rPr>
              <a:t>Aanpassing promotieregeling: </a:t>
            </a:r>
            <a:r>
              <a:rPr lang="nl-NL" sz="1150" dirty="0"/>
              <a:t>Vanaf klasse 1.40m wordt vereiste aantal winstpunten voor promotie versoepeld. Voor doorstroming naar hogere klasse volstaat vanaf dit niveau voortaan minimaal 5 i.p.v. 10 winstpunten.</a:t>
            </a:r>
          </a:p>
          <a:p>
            <a:pPr marL="0" indent="0">
              <a:spcAft>
                <a:spcPts val="600"/>
              </a:spcAft>
              <a:buNone/>
              <a:defRPr/>
            </a:pPr>
            <a:r>
              <a:rPr lang="nl-NL" sz="1150" b="1" dirty="0">
                <a:solidFill>
                  <a:schemeClr val="accent2"/>
                </a:solidFill>
              </a:rPr>
              <a:t>Invullen rijstijlprotocol: </a:t>
            </a:r>
            <a:r>
              <a:rPr lang="nl-NL" sz="1150" dirty="0"/>
              <a:t>Ongeacht de gekozen rijstijlformule wordt er altijd een rijstijlprotocol ingevuld, ook als er daarnaast een mondelinge toelichting plaatsvindt.</a:t>
            </a:r>
          </a:p>
          <a:p>
            <a:pPr marL="0" indent="0">
              <a:spcAft>
                <a:spcPts val="600"/>
              </a:spcAft>
              <a:buNone/>
              <a:defRPr/>
            </a:pPr>
            <a:r>
              <a:rPr lang="nl-NL" sz="1150" b="1" dirty="0">
                <a:solidFill>
                  <a:schemeClr val="accent2"/>
                </a:solidFill>
              </a:rPr>
              <a:t>Rijstijlprotocol:</a:t>
            </a:r>
            <a:r>
              <a:rPr lang="nl-NL" sz="1150" dirty="0">
                <a:solidFill>
                  <a:schemeClr val="accent2"/>
                </a:solidFill>
              </a:rPr>
              <a:t> </a:t>
            </a:r>
            <a:r>
              <a:rPr lang="nl-NL" sz="1150" dirty="0"/>
              <a:t>Het rijstijlprotocol is geëvalueerd en aangepast. </a:t>
            </a:r>
          </a:p>
          <a:p>
            <a:pPr marL="0" indent="0">
              <a:spcAft>
                <a:spcPts val="600"/>
              </a:spcAft>
              <a:buNone/>
              <a:defRPr/>
            </a:pPr>
            <a:r>
              <a:rPr lang="nl-NL" sz="1150" b="1" dirty="0">
                <a:solidFill>
                  <a:schemeClr val="accent2"/>
                </a:solidFill>
              </a:rPr>
              <a:t>Jeugdwedstrijden in het springen:</a:t>
            </a:r>
            <a:r>
              <a:rPr lang="nl-NL" sz="1150" dirty="0">
                <a:solidFill>
                  <a:schemeClr val="accent2"/>
                </a:solidFill>
              </a:rPr>
              <a:t> </a:t>
            </a:r>
            <a:r>
              <a:rPr lang="nl-NL" sz="1150" dirty="0"/>
              <a:t>De mogelijkheid tot het organiseren van jeugdwedstrijden in het springen is toegevoegd aan het disciplinereglement springen. </a:t>
            </a:r>
          </a:p>
          <a:p>
            <a:pPr marL="0" indent="0">
              <a:spcAft>
                <a:spcPts val="600"/>
              </a:spcAft>
              <a:buNone/>
              <a:defRPr/>
            </a:pPr>
            <a:r>
              <a:rPr lang="nl-NL" sz="1150" b="1" dirty="0">
                <a:solidFill>
                  <a:schemeClr val="accent2"/>
                </a:solidFill>
              </a:rPr>
              <a:t>Verruimen mogelijkheden voor het samenvoegen springrubrieken:</a:t>
            </a:r>
            <a:r>
              <a:rPr lang="nl-NL" sz="1150" dirty="0">
                <a:solidFill>
                  <a:schemeClr val="accent2"/>
                </a:solidFill>
              </a:rPr>
              <a:t> </a:t>
            </a:r>
            <a:r>
              <a:rPr lang="nl-NL" sz="1150" dirty="0"/>
              <a:t>T/m klasse 0.60 m wordt de optie toegevoegd, mits aan de gestelde voorwaarden wordt voldaan, om 3 klassen te kunnen samenvoegen. Doel is het uitschrijven van lagere hoogtes voor alle categorieën te stimuleren. </a:t>
            </a:r>
          </a:p>
          <a:p>
            <a:pPr marL="0" indent="0">
              <a:spcAft>
                <a:spcPts val="600"/>
              </a:spcAft>
              <a:buNone/>
              <a:defRPr/>
            </a:pPr>
            <a:r>
              <a:rPr lang="nl-NL" sz="1150" b="1" dirty="0">
                <a:solidFill>
                  <a:schemeClr val="accent2"/>
                </a:solidFill>
              </a:rPr>
              <a:t>Verwijderd uit het reglement: </a:t>
            </a:r>
          </a:p>
          <a:p>
            <a:pPr marL="742950" lvl="1" indent="-285750">
              <a:spcAft>
                <a:spcPts val="600"/>
              </a:spcAft>
              <a:buFont typeface="Arial" panose="020B0604020202020204" pitchFamily="34" charset="0"/>
              <a:buChar char="•"/>
              <a:defRPr/>
            </a:pPr>
            <a:r>
              <a:rPr lang="nl-NL" sz="1150" dirty="0"/>
              <a:t>Artikel in 262 lid 4 - ‘Hindernissen-in-lijn wedstrijd’</a:t>
            </a:r>
          </a:p>
          <a:p>
            <a:pPr marL="742950" lvl="1" indent="-285750">
              <a:spcAft>
                <a:spcPts val="600"/>
              </a:spcAft>
              <a:buFont typeface="Arial" panose="020B0604020202020204" pitchFamily="34" charset="0"/>
              <a:buChar char="•"/>
              <a:defRPr/>
            </a:pPr>
            <a:r>
              <a:rPr lang="nl-NL" sz="1150" dirty="0"/>
              <a:t>Artikel 270 - Speel uw spel verwijderd uit het reglement.</a:t>
            </a:r>
          </a:p>
        </p:txBody>
      </p:sp>
    </p:spTree>
    <p:extLst>
      <p:ext uri="{BB962C8B-B14F-4D97-AF65-F5344CB8AC3E}">
        <p14:creationId xmlns:p14="http://schemas.microsoft.com/office/powerpoint/2010/main" val="113376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36EA4D9-053A-8B97-D018-6199312D2452}"/>
              </a:ext>
            </a:extLst>
          </p:cNvPr>
          <p:cNvSpPr>
            <a:spLocks noGrp="1"/>
          </p:cNvSpPr>
          <p:nvPr>
            <p:ph type="title"/>
          </p:nvPr>
        </p:nvSpPr>
        <p:spPr/>
        <p:txBody>
          <a:bodyPr/>
          <a:lstStyle/>
          <a:p>
            <a:r>
              <a:rPr lang="nl-NL" dirty="0"/>
              <a:t>Forum springen</a:t>
            </a:r>
          </a:p>
        </p:txBody>
      </p:sp>
      <p:sp>
        <p:nvSpPr>
          <p:cNvPr id="3" name="Tijdelijke aanduiding voor inhoud 2">
            <a:extLst>
              <a:ext uri="{FF2B5EF4-FFF2-40B4-BE49-F238E27FC236}">
                <a16:creationId xmlns:a16="http://schemas.microsoft.com/office/drawing/2014/main" xmlns="" id="{F7785267-E65B-53C9-7A72-325C536C914A}"/>
              </a:ext>
            </a:extLst>
          </p:cNvPr>
          <p:cNvSpPr>
            <a:spLocks noGrp="1"/>
          </p:cNvSpPr>
          <p:nvPr>
            <p:ph idx="1"/>
          </p:nvPr>
        </p:nvSpPr>
        <p:spPr>
          <a:xfrm>
            <a:off x="808661" y="2019298"/>
            <a:ext cx="10694225" cy="4473577"/>
          </a:xfrm>
        </p:spPr>
        <p:txBody>
          <a:bodyPr lIns="90000">
            <a:noAutofit/>
          </a:bodyPr>
          <a:lstStyle/>
          <a:p>
            <a:pPr marL="0" indent="0">
              <a:buNone/>
            </a:pPr>
            <a:r>
              <a:rPr lang="nl-NL" sz="1800" b="1" dirty="0">
                <a:solidFill>
                  <a:schemeClr val="accent2"/>
                </a:solidFill>
              </a:rPr>
              <a:t>Vooruitblik 2026 – 2027: </a:t>
            </a:r>
            <a:r>
              <a:rPr lang="nl-NL" sz="1800" dirty="0"/>
              <a:t>De volgende thema’s worden de komende periode mogelijk verder uitgewerkt. Deze onderwerpen zijn voorlopig en kunnen in de toekomst worden aangevuld of aangepast.</a:t>
            </a:r>
            <a:endParaRPr lang="nl-NL" sz="1800" b="1" dirty="0"/>
          </a:p>
          <a:p>
            <a:pPr marL="0" lvl="0" indent="0">
              <a:spcAft>
                <a:spcPts val="600"/>
              </a:spcAft>
              <a:buNone/>
              <a:defRPr/>
            </a:pPr>
            <a:r>
              <a:rPr lang="nl-NL" sz="1800" b="1" dirty="0">
                <a:solidFill>
                  <a:schemeClr val="accent2"/>
                </a:solidFill>
              </a:rPr>
              <a:t>Structuur Breedtesport / Nationaal niveau: </a:t>
            </a:r>
            <a:r>
              <a:rPr lang="nl-NL" sz="1800" dirty="0">
                <a:solidFill>
                  <a:prstClr val="black"/>
                </a:solidFill>
              </a:rPr>
              <a:t>Onderzoek naar vereenvoudigen van de huidige structuur incl. wedstrijden, juryleden en parcoursbouwers</a:t>
            </a:r>
          </a:p>
          <a:p>
            <a:pPr marL="0" lvl="0" indent="0">
              <a:spcAft>
                <a:spcPts val="600"/>
              </a:spcAft>
              <a:buNone/>
              <a:defRPr/>
            </a:pPr>
            <a:r>
              <a:rPr lang="nl-NL" sz="1800" b="1" dirty="0">
                <a:solidFill>
                  <a:schemeClr val="accent2"/>
                </a:solidFill>
              </a:rPr>
              <a:t>Startpasstructuur: </a:t>
            </a:r>
            <a:r>
              <a:rPr lang="nl-NL" sz="1800" dirty="0">
                <a:solidFill>
                  <a:prstClr val="black"/>
                </a:solidFill>
              </a:rPr>
              <a:t>Overgang van de huidige startpas naar een paard &amp; ruiterlicentie</a:t>
            </a:r>
          </a:p>
          <a:p>
            <a:pPr marL="0" lvl="0" indent="0">
              <a:spcAft>
                <a:spcPts val="600"/>
              </a:spcAft>
              <a:buNone/>
              <a:defRPr/>
            </a:pPr>
            <a:r>
              <a:rPr lang="nl-NL" sz="1800" b="1" dirty="0">
                <a:solidFill>
                  <a:schemeClr val="accent2"/>
                </a:solidFill>
              </a:rPr>
              <a:t>Wedstrijdkalender: </a:t>
            </a:r>
            <a:r>
              <a:rPr lang="nl-NL" sz="1800" dirty="0">
                <a:solidFill>
                  <a:prstClr val="black"/>
                </a:solidFill>
              </a:rPr>
              <a:t>Onderzoeken mogelijkheden betere spreiding op de kalender</a:t>
            </a:r>
          </a:p>
          <a:p>
            <a:pPr marL="0" lvl="0" indent="0">
              <a:spcAft>
                <a:spcPts val="600"/>
              </a:spcAft>
              <a:buNone/>
              <a:defRPr/>
            </a:pPr>
            <a:r>
              <a:rPr lang="nl-NL" sz="1800" b="1" dirty="0">
                <a:solidFill>
                  <a:schemeClr val="accent2"/>
                </a:solidFill>
              </a:rPr>
              <a:t>Jurybezetting: </a:t>
            </a:r>
            <a:r>
              <a:rPr lang="nl-NL" sz="1800" dirty="0">
                <a:solidFill>
                  <a:prstClr val="black"/>
                </a:solidFill>
              </a:rPr>
              <a:t>Waarborgen van voldoende juryleden voor toekomstige springwedstrijden</a:t>
            </a:r>
          </a:p>
          <a:p>
            <a:pPr marL="0" lvl="0" indent="0">
              <a:spcAft>
                <a:spcPts val="600"/>
              </a:spcAft>
              <a:buNone/>
              <a:defRPr/>
            </a:pPr>
            <a:r>
              <a:rPr lang="nl-NL" sz="1800" b="1" dirty="0">
                <a:solidFill>
                  <a:schemeClr val="accent2"/>
                </a:solidFill>
              </a:rPr>
              <a:t>KNHS Kampioenschappen 2027: </a:t>
            </a:r>
            <a:r>
              <a:rPr lang="nl-NL" sz="1800" dirty="0"/>
              <a:t>In 2027 vinden zowel Indoor- als Outdoor-kampioenschappen plaats. De datumindeling wordt nader bekeken. </a:t>
            </a:r>
          </a:p>
        </p:txBody>
      </p:sp>
    </p:spTree>
    <p:extLst>
      <p:ext uri="{BB962C8B-B14F-4D97-AF65-F5344CB8AC3E}">
        <p14:creationId xmlns:p14="http://schemas.microsoft.com/office/powerpoint/2010/main" val="127525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36EA4D9-053A-8B97-D018-6199312D2452}"/>
              </a:ext>
            </a:extLst>
          </p:cNvPr>
          <p:cNvSpPr>
            <a:spLocks noGrp="1"/>
          </p:cNvSpPr>
          <p:nvPr>
            <p:ph type="title"/>
          </p:nvPr>
        </p:nvSpPr>
        <p:spPr/>
        <p:txBody>
          <a:bodyPr/>
          <a:lstStyle/>
          <a:p>
            <a:r>
              <a:rPr lang="nl-NL" dirty="0"/>
              <a:t>Forum </a:t>
            </a:r>
            <a:r>
              <a:rPr lang="nl-NL" dirty="0" err="1"/>
              <a:t>eventing</a:t>
            </a:r>
            <a:endParaRPr lang="nl-NL" dirty="0"/>
          </a:p>
        </p:txBody>
      </p:sp>
      <p:sp>
        <p:nvSpPr>
          <p:cNvPr id="3" name="Tijdelijke aanduiding voor inhoud 2">
            <a:extLst>
              <a:ext uri="{FF2B5EF4-FFF2-40B4-BE49-F238E27FC236}">
                <a16:creationId xmlns:a16="http://schemas.microsoft.com/office/drawing/2014/main" xmlns="" id="{F7785267-E65B-53C9-7A72-325C536C914A}"/>
              </a:ext>
            </a:extLst>
          </p:cNvPr>
          <p:cNvSpPr>
            <a:spLocks noGrp="1"/>
          </p:cNvSpPr>
          <p:nvPr>
            <p:ph idx="1"/>
          </p:nvPr>
        </p:nvSpPr>
        <p:spPr>
          <a:xfrm>
            <a:off x="808661" y="2019298"/>
            <a:ext cx="10694225" cy="4473577"/>
          </a:xfrm>
        </p:spPr>
        <p:txBody>
          <a:bodyPr lIns="90000">
            <a:noAutofit/>
          </a:bodyPr>
          <a:lstStyle/>
          <a:p>
            <a:pPr marL="0" marR="0" lvl="0" indent="0" algn="l" defTabSz="914400" rtl="0" eaLnBrk="1" fontAlgn="auto" latinLnBrk="0" hangingPunct="1">
              <a:spcAft>
                <a:spcPts val="600"/>
              </a:spcAft>
              <a:buClrTx/>
              <a:buSzTx/>
              <a:buNone/>
              <a:tabLst/>
              <a:defRPr/>
            </a:pPr>
            <a:r>
              <a:rPr lang="nl-NL" sz="1600" dirty="0">
                <a:cs typeface="Arial" panose="020B0604020202020204" pitchFamily="34" charset="0"/>
              </a:rPr>
              <a:t>Belangrijkste wijzigingen voor seizoen 2026</a:t>
            </a:r>
            <a:br>
              <a:rPr lang="nl-NL" sz="1600" dirty="0">
                <a:cs typeface="Arial" panose="020B0604020202020204" pitchFamily="34" charset="0"/>
              </a:rPr>
            </a:br>
            <a:r>
              <a:rPr lang="nl-NL" sz="1600" b="1" dirty="0">
                <a:solidFill>
                  <a:schemeClr val="accent2"/>
                </a:solidFill>
              </a:rPr>
              <a:t>Handboek parcoursbouw cross country</a:t>
            </a:r>
            <a:br>
              <a:rPr lang="nl-NL" sz="1600" b="1" dirty="0">
                <a:solidFill>
                  <a:schemeClr val="accent2"/>
                </a:solidFill>
              </a:rPr>
            </a:br>
            <a:r>
              <a:rPr lang="nl-NL" sz="1600" dirty="0"/>
              <a:t>Duidelijke omschrijvingen voor de waterhindernis.  Er moet altijd een mogelijkheid zijn om eerst ‘natte voeten’ te halen. </a:t>
            </a:r>
            <a:br>
              <a:rPr lang="nl-NL" sz="1600" dirty="0"/>
            </a:br>
            <a:r>
              <a:rPr lang="nl-NL" sz="1600" dirty="0"/>
              <a:t>Het vastleggen van een aantal hindernis types die terug moeten komen in een crosscountry parcours.</a:t>
            </a:r>
            <a:br>
              <a:rPr lang="nl-NL" sz="1600" dirty="0"/>
            </a:br>
            <a:r>
              <a:rPr lang="nl-NL" sz="1600" dirty="0"/>
              <a:t>Het vaststellen van combinatiehindernissen per klasse. </a:t>
            </a:r>
            <a:br>
              <a:rPr lang="nl-NL" sz="1600" dirty="0"/>
            </a:br>
            <a:r>
              <a:rPr lang="nl-NL" sz="1600" b="1" dirty="0">
                <a:solidFill>
                  <a:schemeClr val="accent2"/>
                </a:solidFill>
              </a:rPr>
              <a:t>Versimpelen disciplinereglement</a:t>
            </a:r>
            <a:br>
              <a:rPr lang="nl-NL" sz="1600" b="1" dirty="0">
                <a:solidFill>
                  <a:schemeClr val="accent2"/>
                </a:solidFill>
              </a:rPr>
            </a:br>
            <a:r>
              <a:rPr lang="nl-NL" sz="1600" dirty="0"/>
              <a:t>Regels geschrapt voor de onderdelen welke een eigen disciplinereglement hebben. Er wordt het disciplinereglement gevolgd voor het desbetreffende onderdeel tenzij anders omschreven. Dit geldt ook voor kleding en harnachement welke beschreven staan in de harnachementgids.</a:t>
            </a:r>
            <a:br>
              <a:rPr lang="nl-NL" sz="1600" dirty="0"/>
            </a:br>
            <a:r>
              <a:rPr lang="nl-NL" sz="1600" b="1" dirty="0">
                <a:solidFill>
                  <a:schemeClr val="accent2"/>
                </a:solidFill>
              </a:rPr>
              <a:t>Rugnummer en veterinaire keuring</a:t>
            </a:r>
            <a:br>
              <a:rPr lang="nl-NL" sz="1600" b="1" dirty="0">
                <a:solidFill>
                  <a:schemeClr val="accent2"/>
                </a:solidFill>
              </a:rPr>
            </a:br>
            <a:r>
              <a:rPr lang="nl-NL" sz="1600" dirty="0"/>
              <a:t>Het dragen van rugnummer is verplicht in alle onderdelen.</a:t>
            </a:r>
            <a:br>
              <a:rPr lang="nl-NL" sz="1600" dirty="0"/>
            </a:br>
            <a:r>
              <a:rPr lang="nl-NL" sz="1600" dirty="0"/>
              <a:t>De eerste veterinaire keuring moet voor de cross plaatsvinden, maar niet meer per se na het springen.</a:t>
            </a:r>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7175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36EA4D9-053A-8B97-D018-6199312D2452}"/>
              </a:ext>
            </a:extLst>
          </p:cNvPr>
          <p:cNvSpPr>
            <a:spLocks noGrp="1"/>
          </p:cNvSpPr>
          <p:nvPr>
            <p:ph type="title"/>
          </p:nvPr>
        </p:nvSpPr>
        <p:spPr/>
        <p:txBody>
          <a:bodyPr/>
          <a:lstStyle/>
          <a:p>
            <a:r>
              <a:rPr lang="nl-NL" dirty="0"/>
              <a:t>Forum </a:t>
            </a:r>
            <a:r>
              <a:rPr lang="nl-NL" dirty="0" err="1"/>
              <a:t>eventing</a:t>
            </a:r>
            <a:endParaRPr lang="nl-NL" dirty="0"/>
          </a:p>
        </p:txBody>
      </p:sp>
      <p:sp>
        <p:nvSpPr>
          <p:cNvPr id="3" name="Tijdelijke aanduiding voor inhoud 2">
            <a:extLst>
              <a:ext uri="{FF2B5EF4-FFF2-40B4-BE49-F238E27FC236}">
                <a16:creationId xmlns:a16="http://schemas.microsoft.com/office/drawing/2014/main" xmlns="" id="{F7785267-E65B-53C9-7A72-325C536C914A}"/>
              </a:ext>
            </a:extLst>
          </p:cNvPr>
          <p:cNvSpPr>
            <a:spLocks noGrp="1"/>
          </p:cNvSpPr>
          <p:nvPr>
            <p:ph idx="1"/>
          </p:nvPr>
        </p:nvSpPr>
        <p:spPr>
          <a:xfrm>
            <a:off x="808661" y="2019298"/>
            <a:ext cx="10694225" cy="4473577"/>
          </a:xfrm>
        </p:spPr>
        <p:txBody>
          <a:bodyPr lIns="90000">
            <a:noAutofit/>
          </a:bodyPr>
          <a:lstStyle/>
          <a:p>
            <a:pPr marL="0" indent="0">
              <a:spcAft>
                <a:spcPts val="600"/>
              </a:spcAft>
              <a:buNone/>
            </a:pPr>
            <a:r>
              <a:rPr lang="nl-NL" sz="1600" dirty="0">
                <a:cs typeface="Arial" panose="020B0604020202020204" pitchFamily="34" charset="0"/>
              </a:rPr>
              <a:t>Toekomstvisie</a:t>
            </a:r>
            <a:br>
              <a:rPr lang="nl-NL" sz="1600" dirty="0">
                <a:cs typeface="Arial" panose="020B0604020202020204" pitchFamily="34" charset="0"/>
              </a:rPr>
            </a:br>
            <a:r>
              <a:rPr lang="nl-NL" sz="1400" b="1" dirty="0" err="1">
                <a:solidFill>
                  <a:schemeClr val="accent2"/>
                </a:solidFill>
              </a:rPr>
              <a:t>Coursewalks</a:t>
            </a:r>
            <a:r>
              <a:rPr lang="nl-NL" sz="1400" b="1" dirty="0">
                <a:solidFill>
                  <a:schemeClr val="accent2"/>
                </a:solidFill>
              </a:rPr>
              <a:t> 2026</a:t>
            </a:r>
            <a:br>
              <a:rPr lang="nl-NL" sz="1400" b="1" dirty="0">
                <a:solidFill>
                  <a:schemeClr val="accent2"/>
                </a:solidFill>
              </a:rPr>
            </a:br>
            <a:r>
              <a:rPr lang="nl-NL" sz="1400" dirty="0"/>
              <a:t>Om ervoor te zorgen dat onze officials op de hoogte zijn van wijzigingen in het ‘handboek parcoursbouw crosscountry’ en daarin goed geschoold blijven organiseren we diverse course </a:t>
            </a:r>
            <a:r>
              <a:rPr lang="nl-NL" sz="1400" dirty="0" err="1"/>
              <a:t>walks</a:t>
            </a:r>
            <a:r>
              <a:rPr lang="nl-NL" sz="1400" dirty="0"/>
              <a:t>. De eerste zal plaatsvinden eind maart in Oudkarspel.</a:t>
            </a:r>
            <a:br>
              <a:rPr lang="nl-NL" sz="1400" dirty="0"/>
            </a:br>
            <a:r>
              <a:rPr lang="nl-NL" sz="1400" b="1" dirty="0">
                <a:solidFill>
                  <a:schemeClr val="accent2"/>
                </a:solidFill>
              </a:rPr>
              <a:t>Jonge paarden</a:t>
            </a:r>
            <a:br>
              <a:rPr lang="nl-NL" sz="1400" b="1" dirty="0">
                <a:solidFill>
                  <a:schemeClr val="accent2"/>
                </a:solidFill>
              </a:rPr>
            </a:br>
            <a:r>
              <a:rPr lang="nl-NL" sz="1400" dirty="0">
                <a:solidFill>
                  <a:prstClr val="black"/>
                </a:solidFill>
              </a:rPr>
              <a:t>Komend jaar zal er verder worden nagedacht over de stimulering van jonge paarden in de Eventing sport. Speerpunten hierin zijn het welzijn van de paarden en een goede en gedegen opleiding waardoor er meer paarden zullen doorgroeien naar een hoger niveau.</a:t>
            </a:r>
            <a:br>
              <a:rPr lang="nl-NL" sz="1400" dirty="0">
                <a:solidFill>
                  <a:prstClr val="black"/>
                </a:solidFill>
              </a:rPr>
            </a:br>
            <a:r>
              <a:rPr lang="nl-NL" sz="1400" b="1" dirty="0">
                <a:solidFill>
                  <a:schemeClr val="accent2"/>
                </a:solidFill>
              </a:rPr>
              <a:t>Rijstijlformulier</a:t>
            </a:r>
            <a:br>
              <a:rPr lang="nl-NL" sz="1400" b="1" dirty="0">
                <a:solidFill>
                  <a:schemeClr val="accent2"/>
                </a:solidFill>
              </a:rPr>
            </a:br>
            <a:r>
              <a:rPr lang="nl-NL" sz="1400" dirty="0">
                <a:solidFill>
                  <a:prstClr val="black"/>
                </a:solidFill>
              </a:rPr>
              <a:t>De komende periode zal het Eventing forum aandacht besteden aan de evaluatie en doorontwikkeling van het huidige rijstijlprotocol. Er onderzocht worden of we meer eenheid kunnen creëren in de formulieren van de verschillende disciplines en er zal worden gekeken naar het inweven van deze protocollen in de uitslag.</a:t>
            </a:r>
            <a:r>
              <a:rPr lang="nl-NL" sz="1400" b="1" dirty="0">
                <a:solidFill>
                  <a:prstClr val="black"/>
                </a:solidFill>
              </a:rPr>
              <a:t/>
            </a:r>
            <a:br>
              <a:rPr lang="nl-NL" sz="1400" b="1" dirty="0">
                <a:solidFill>
                  <a:prstClr val="black"/>
                </a:solidFill>
              </a:rPr>
            </a:br>
            <a:r>
              <a:rPr lang="nl-NL" sz="1400" b="1" dirty="0">
                <a:solidFill>
                  <a:schemeClr val="accent2"/>
                </a:solidFill>
              </a:rPr>
              <a:t>Toegankelijkheid en B-intro</a:t>
            </a:r>
            <a:br>
              <a:rPr lang="nl-NL" sz="1400" b="1" dirty="0">
                <a:solidFill>
                  <a:schemeClr val="accent2"/>
                </a:solidFill>
              </a:rPr>
            </a:br>
            <a:r>
              <a:rPr lang="nl-NL" sz="1400" dirty="0">
                <a:solidFill>
                  <a:prstClr val="black"/>
                </a:solidFill>
              </a:rPr>
              <a:t>Toegankelijkheid en plezier zijn de twee zeer belangrijke pijlers van de sport. Het </a:t>
            </a:r>
            <a:r>
              <a:rPr lang="nl-NL" sz="1400" dirty="0" err="1">
                <a:solidFill>
                  <a:prstClr val="black"/>
                </a:solidFill>
              </a:rPr>
              <a:t>eventing</a:t>
            </a:r>
            <a:r>
              <a:rPr lang="nl-NL" sz="1400" dirty="0">
                <a:solidFill>
                  <a:prstClr val="black"/>
                </a:solidFill>
              </a:rPr>
              <a:t> forum zal dan ook hard aan de slag gaan om te zorgen dat de lage instap in de </a:t>
            </a:r>
            <a:r>
              <a:rPr lang="nl-NL" sz="1400" dirty="0" err="1">
                <a:solidFill>
                  <a:prstClr val="black"/>
                </a:solidFill>
              </a:rPr>
              <a:t>eventing</a:t>
            </a:r>
            <a:r>
              <a:rPr lang="nl-NL" sz="1400" dirty="0">
                <a:solidFill>
                  <a:prstClr val="black"/>
                </a:solidFill>
              </a:rPr>
              <a:t> sport zich zal blijven ontwikkelen, en het plezier bovenaan blijft staan.</a:t>
            </a:r>
          </a:p>
          <a:p>
            <a:pPr marL="0" marR="0" lvl="0" indent="0" algn="l" defTabSz="914400" rtl="0" eaLnBrk="1" fontAlgn="auto" latinLnBrk="0" hangingPunct="1">
              <a:spcAft>
                <a:spcPts val="600"/>
              </a:spcAft>
              <a:buClrTx/>
              <a:buSzTx/>
              <a:buNone/>
              <a:tabLst/>
              <a:defRPr/>
            </a:pPr>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156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09C02B1-91CF-0A70-938E-C3008E8CE22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xmlns="" id="{C0723105-13FF-BDE2-00EF-28D66387504A}"/>
              </a:ext>
            </a:extLst>
          </p:cNvPr>
          <p:cNvSpPr>
            <a:spLocks noGrp="1"/>
          </p:cNvSpPr>
          <p:nvPr>
            <p:ph type="title"/>
          </p:nvPr>
        </p:nvSpPr>
        <p:spPr/>
        <p:txBody>
          <a:bodyPr/>
          <a:lstStyle/>
          <a:p>
            <a:r>
              <a:rPr lang="nl-NL"/>
              <a:t>Kringkampioenschap</a:t>
            </a:r>
            <a:endParaRPr lang="nl-NL" dirty="0"/>
          </a:p>
        </p:txBody>
      </p:sp>
      <p:sp>
        <p:nvSpPr>
          <p:cNvPr id="3" name="Tijdelijke aanduiding voor inhoud 2">
            <a:extLst>
              <a:ext uri="{FF2B5EF4-FFF2-40B4-BE49-F238E27FC236}">
                <a16:creationId xmlns:a16="http://schemas.microsoft.com/office/drawing/2014/main" xmlns="" id="{A8A7A6A8-B0B3-A0AA-1866-B1B2D212FD3E}"/>
              </a:ext>
            </a:extLst>
          </p:cNvPr>
          <p:cNvSpPr>
            <a:spLocks noGrp="1"/>
          </p:cNvSpPr>
          <p:nvPr>
            <p:ph idx="1"/>
          </p:nvPr>
        </p:nvSpPr>
        <p:spPr/>
        <p:txBody>
          <a:bodyPr>
            <a:normAutofit/>
          </a:bodyPr>
          <a:lstStyle/>
          <a:p>
            <a:r>
              <a:rPr lang="nl-NL" dirty="0" smtClean="0"/>
              <a:t>Pony’s dressuur tellen 2 </a:t>
            </a:r>
            <a:r>
              <a:rPr lang="nl-NL" dirty="0" err="1" smtClean="0"/>
              <a:t>vd</a:t>
            </a:r>
            <a:r>
              <a:rPr lang="nl-NL" dirty="0" smtClean="0"/>
              <a:t> </a:t>
            </a:r>
            <a:r>
              <a:rPr lang="nl-NL" dirty="0" err="1" smtClean="0"/>
              <a:t>slecties</a:t>
            </a:r>
            <a:r>
              <a:rPr lang="nl-NL" dirty="0" smtClean="0"/>
              <a:t> binnen de kring</a:t>
            </a:r>
          </a:p>
          <a:p>
            <a:pPr marL="0" indent="0">
              <a:buNone/>
            </a:pPr>
            <a:r>
              <a:rPr lang="nl-NL" dirty="0"/>
              <a:t> </a:t>
            </a:r>
            <a:r>
              <a:rPr lang="nl-NL" dirty="0" smtClean="0"/>
              <a:t>  </a:t>
            </a:r>
            <a:r>
              <a:rPr lang="nl-NL" dirty="0" err="1" smtClean="0"/>
              <a:t>Soerendonk</a:t>
            </a:r>
            <a:r>
              <a:rPr lang="nl-NL" dirty="0" smtClean="0"/>
              <a:t>, </a:t>
            </a:r>
            <a:r>
              <a:rPr lang="nl-NL" dirty="0" err="1" smtClean="0"/>
              <a:t>Maarheeze</a:t>
            </a:r>
            <a:r>
              <a:rPr lang="nl-NL" dirty="0" smtClean="0"/>
              <a:t>, Westerhoven</a:t>
            </a:r>
          </a:p>
          <a:p>
            <a:r>
              <a:rPr lang="nl-NL" dirty="0" smtClean="0"/>
              <a:t>Paarden dressuur en springen en pony’s springen telt de hoogst</a:t>
            </a:r>
          </a:p>
          <a:p>
            <a:pPr marL="0" indent="0">
              <a:buNone/>
            </a:pPr>
            <a:r>
              <a:rPr lang="nl-NL" dirty="0" smtClean="0"/>
              <a:t>   geplaatste op de lijst van de regio van </a:t>
            </a:r>
            <a:r>
              <a:rPr lang="nl-NL" smtClean="0"/>
              <a:t>onze kring</a:t>
            </a:r>
            <a:endParaRPr lang="nl-NL"/>
          </a:p>
          <a:p>
            <a:pPr marL="0" indent="0">
              <a:buNone/>
            </a:pPr>
            <a:endParaRPr lang="nl-NL" dirty="0"/>
          </a:p>
        </p:txBody>
      </p:sp>
      <p:pic>
        <p:nvPicPr>
          <p:cNvPr id="4" name="Picture 8" descr="Best available rate hotelarrangement Fletcher Hotel - KNHS">
            <a:extLst>
              <a:ext uri="{FF2B5EF4-FFF2-40B4-BE49-F238E27FC236}">
                <a16:creationId xmlns:a16="http://schemas.microsoft.com/office/drawing/2014/main" xmlns="" id="{84777415-FCE6-3082-CB55-58C77BBF48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510" t="15927" r="18576" b="17050"/>
          <a:stretch/>
        </p:blipFill>
        <p:spPr bwMode="auto">
          <a:xfrm>
            <a:off x="8366761" y="1970378"/>
            <a:ext cx="3074962" cy="3034620"/>
          </a:xfrm>
          <a:prstGeom prst="rect">
            <a:avLst/>
          </a:prstGeom>
          <a:solidFill>
            <a:srgbClr val="FFFFFF"/>
          </a:solidFill>
        </p:spPr>
      </p:pic>
      <p:sp>
        <p:nvSpPr>
          <p:cNvPr id="5" name="Tekstvak 4"/>
          <p:cNvSpPr txBox="1"/>
          <p:nvPr/>
        </p:nvSpPr>
        <p:spPr>
          <a:xfrm>
            <a:off x="4393397" y="2254685"/>
            <a:ext cx="184666"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2943989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D487F4B-C17A-CCBC-FD1D-E30944CA7552}"/>
              </a:ext>
            </a:extLst>
          </p:cNvPr>
          <p:cNvSpPr>
            <a:spLocks noGrp="1"/>
          </p:cNvSpPr>
          <p:nvPr>
            <p:ph type="title"/>
          </p:nvPr>
        </p:nvSpPr>
        <p:spPr>
          <a:xfrm>
            <a:off x="808660" y="365125"/>
            <a:ext cx="11030413" cy="1438450"/>
          </a:xfrm>
        </p:spPr>
        <p:txBody>
          <a:bodyPr>
            <a:normAutofit fontScale="90000"/>
          </a:bodyPr>
          <a:lstStyle/>
          <a:p>
            <a:r>
              <a:rPr lang="nl-NL" dirty="0"/>
              <a:t>Brabants kampioen de-l2</a:t>
            </a:r>
            <a:br>
              <a:rPr lang="nl-NL" dirty="0"/>
            </a:br>
            <a:r>
              <a:rPr lang="nl-NL" dirty="0" err="1"/>
              <a:t>britta</a:t>
            </a:r>
            <a:r>
              <a:rPr lang="nl-NL" dirty="0"/>
              <a:t> </a:t>
            </a:r>
            <a:r>
              <a:rPr lang="nl-NL" dirty="0" err="1"/>
              <a:t>liebregts</a:t>
            </a:r>
            <a:r>
              <a:rPr lang="nl-NL" dirty="0"/>
              <a:t> – </a:t>
            </a:r>
            <a:r>
              <a:rPr lang="nl-NL" dirty="0" err="1"/>
              <a:t>damenheld’s</a:t>
            </a:r>
            <a:r>
              <a:rPr lang="nl-NL" dirty="0"/>
              <a:t> </a:t>
            </a:r>
            <a:r>
              <a:rPr lang="nl-NL" dirty="0" err="1"/>
              <a:t>diamo</a:t>
            </a:r>
            <a:endParaRPr lang="nl-NL" dirty="0"/>
          </a:p>
        </p:txBody>
      </p:sp>
      <p:pic>
        <p:nvPicPr>
          <p:cNvPr id="4" name="Afbeelding 3">
            <a:extLst>
              <a:ext uri="{FF2B5EF4-FFF2-40B4-BE49-F238E27FC236}">
                <a16:creationId xmlns:a16="http://schemas.microsoft.com/office/drawing/2014/main" xmlns="" id="{05FD6311-E866-4080-10C5-D4A9446FCA1E}"/>
              </a:ext>
            </a:extLst>
          </p:cNvPr>
          <p:cNvPicPr>
            <a:picLocks noChangeAspect="1"/>
          </p:cNvPicPr>
          <p:nvPr/>
        </p:nvPicPr>
        <p:blipFill>
          <a:blip r:embed="rId2"/>
          <a:stretch>
            <a:fillRect/>
          </a:stretch>
        </p:blipFill>
        <p:spPr>
          <a:xfrm>
            <a:off x="2628900" y="1998091"/>
            <a:ext cx="6934200" cy="4622800"/>
          </a:xfrm>
          <a:prstGeom prst="rect">
            <a:avLst/>
          </a:prstGeom>
        </p:spPr>
      </p:pic>
    </p:spTree>
    <p:extLst>
      <p:ext uri="{BB962C8B-B14F-4D97-AF65-F5344CB8AC3E}">
        <p14:creationId xmlns:p14="http://schemas.microsoft.com/office/powerpoint/2010/main" val="3778839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C0419D73-14C5-4866-B4F2-7BB9EF42DBFD}"/>
              </a:ext>
            </a:extLst>
          </p:cNvPr>
          <p:cNvSpPr>
            <a:spLocks noGrp="1"/>
          </p:cNvSpPr>
          <p:nvPr>
            <p:ph type="title"/>
          </p:nvPr>
        </p:nvSpPr>
        <p:spPr>
          <a:xfrm>
            <a:off x="1600202" y="773723"/>
            <a:ext cx="6095997" cy="1397004"/>
          </a:xfrm>
        </p:spPr>
        <p:txBody>
          <a:bodyPr vert="horz" lIns="91440" tIns="45720" rIns="91440" bIns="45720" rtlCol="0" anchor="b">
            <a:normAutofit/>
          </a:bodyPr>
          <a:lstStyle/>
          <a:p>
            <a:r>
              <a:rPr lang="en-US" dirty="0" err="1"/>
              <a:t>Ingekomen</a:t>
            </a:r>
            <a:r>
              <a:rPr lang="en-US" dirty="0"/>
              <a:t> </a:t>
            </a:r>
            <a:r>
              <a:rPr lang="en-US" dirty="0" err="1"/>
              <a:t>stukken</a:t>
            </a:r>
            <a:endParaRPr lang="en-US" dirty="0"/>
          </a:p>
        </p:txBody>
      </p:sp>
      <p:pic>
        <p:nvPicPr>
          <p:cNvPr id="5" name="Picture 8" descr="Best available rate hotelarrangement Fletcher Hotel - KNHS">
            <a:extLst>
              <a:ext uri="{FF2B5EF4-FFF2-40B4-BE49-F238E27FC236}">
                <a16:creationId xmlns:a16="http://schemas.microsoft.com/office/drawing/2014/main" xmlns="" id="{1A45ED7D-582C-94F3-FE82-B7EE92D57B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510" t="15927" r="18576" b="17050"/>
          <a:stretch/>
        </p:blipFill>
        <p:spPr bwMode="auto">
          <a:xfrm>
            <a:off x="8366761" y="1911690"/>
            <a:ext cx="3074962" cy="3034620"/>
          </a:xfrm>
          <a:prstGeom prst="rect">
            <a:avLst/>
          </a:prstGeom>
          <a:solidFill>
            <a:srgbClr val="FFFFFF"/>
          </a:solidFill>
        </p:spPr>
      </p:pic>
      <p:sp>
        <p:nvSpPr>
          <p:cNvPr id="16" name="Footer Placeholder 4">
            <a:extLst>
              <a:ext uri="{FF2B5EF4-FFF2-40B4-BE49-F238E27FC236}">
                <a16:creationId xmlns:a16="http://schemas.microsoft.com/office/drawing/2014/main" xmlns="" id="{FB26FEC4-D3B9-4DCB-A915-6C27AD5D0780}"/>
              </a:ext>
            </a:extLst>
          </p:cNvPr>
          <p:cNvSpPr>
            <a:spLocks noGrp="1"/>
          </p:cNvSpPr>
          <p:nvPr>
            <p:ph type="ftr" sz="quarter" idx="11"/>
          </p:nvPr>
        </p:nvSpPr>
        <p:spPr>
          <a:xfrm>
            <a:off x="7696200" y="6342042"/>
            <a:ext cx="3470128" cy="365125"/>
          </a:xfrm>
        </p:spPr>
        <p:txBody>
          <a:bodyPr vert="horz" lIns="91440" tIns="45720" rIns="91440" bIns="45720" rtlCol="0" anchor="ctr">
            <a:normAutofit/>
          </a:bodyPr>
          <a:lstStyle/>
          <a:p>
            <a:pPr>
              <a:spcAft>
                <a:spcPts val="600"/>
              </a:spcAft>
            </a:pPr>
            <a:r>
              <a:rPr lang="en-US" dirty="0"/>
              <a:t>KNHS </a:t>
            </a:r>
            <a:r>
              <a:rPr lang="en-US" dirty="0" err="1"/>
              <a:t>Kring</a:t>
            </a:r>
            <a:r>
              <a:rPr lang="en-US" dirty="0"/>
              <a:t> Eindhoven de </a:t>
            </a:r>
            <a:r>
              <a:rPr lang="en-US" dirty="0" err="1"/>
              <a:t>Kempen</a:t>
            </a:r>
            <a:endParaRPr lang="en-US" kern="1200" spc="50" baseline="0" dirty="0">
              <a:solidFill>
                <a:schemeClr val="tx1"/>
              </a:solidFill>
              <a:latin typeface="+mn-lt"/>
              <a:ea typeface="+mn-ea"/>
              <a:cs typeface="+mn-cs"/>
            </a:endParaRPr>
          </a:p>
        </p:txBody>
      </p:sp>
      <p:pic>
        <p:nvPicPr>
          <p:cNvPr id="3" name="Afbeelding 2">
            <a:extLst>
              <a:ext uri="{FF2B5EF4-FFF2-40B4-BE49-F238E27FC236}">
                <a16:creationId xmlns:a16="http://schemas.microsoft.com/office/drawing/2014/main" xmlns="" id="{FCA49739-B141-E0F8-1AB5-DB5B936047CB}"/>
              </a:ext>
            </a:extLst>
          </p:cNvPr>
          <p:cNvPicPr>
            <a:picLocks noChangeAspect="1"/>
          </p:cNvPicPr>
          <p:nvPr/>
        </p:nvPicPr>
        <p:blipFill>
          <a:blip r:embed="rId3"/>
          <a:stretch>
            <a:fillRect/>
          </a:stretch>
        </p:blipFill>
        <p:spPr>
          <a:xfrm>
            <a:off x="1716405" y="2482523"/>
            <a:ext cx="4684395" cy="3329951"/>
          </a:xfrm>
          <a:prstGeom prst="rect">
            <a:avLst/>
          </a:prstGeom>
        </p:spPr>
      </p:pic>
    </p:spTree>
    <p:extLst>
      <p:ext uri="{BB962C8B-B14F-4D97-AF65-F5344CB8AC3E}">
        <p14:creationId xmlns:p14="http://schemas.microsoft.com/office/powerpoint/2010/main" val="1604492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C0419D73-14C5-4866-B4F2-7BB9EF42DBFD}"/>
              </a:ext>
            </a:extLst>
          </p:cNvPr>
          <p:cNvSpPr>
            <a:spLocks noGrp="1"/>
          </p:cNvSpPr>
          <p:nvPr>
            <p:ph type="title"/>
          </p:nvPr>
        </p:nvSpPr>
        <p:spPr>
          <a:xfrm>
            <a:off x="1600202" y="773723"/>
            <a:ext cx="6095997" cy="1397004"/>
          </a:xfrm>
        </p:spPr>
        <p:txBody>
          <a:bodyPr vert="horz" lIns="91440" tIns="45720" rIns="91440" bIns="45720" rtlCol="0" anchor="b">
            <a:normAutofit/>
          </a:bodyPr>
          <a:lstStyle/>
          <a:p>
            <a:r>
              <a:rPr lang="en-US" dirty="0" err="1"/>
              <a:t>mededelingen</a:t>
            </a:r>
            <a:endParaRPr lang="en-US" dirty="0"/>
          </a:p>
        </p:txBody>
      </p:sp>
      <p:pic>
        <p:nvPicPr>
          <p:cNvPr id="5" name="Picture 8" descr="Best available rate hotelarrangement Fletcher Hotel - KNHS">
            <a:extLst>
              <a:ext uri="{FF2B5EF4-FFF2-40B4-BE49-F238E27FC236}">
                <a16:creationId xmlns:a16="http://schemas.microsoft.com/office/drawing/2014/main" xmlns="" id="{1A45ED7D-582C-94F3-FE82-B7EE92D57B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510" t="15927" r="18576" b="17050"/>
          <a:stretch/>
        </p:blipFill>
        <p:spPr bwMode="auto">
          <a:xfrm>
            <a:off x="8366761" y="1911690"/>
            <a:ext cx="3074962" cy="3034620"/>
          </a:xfrm>
          <a:prstGeom prst="rect">
            <a:avLst/>
          </a:prstGeom>
          <a:solidFill>
            <a:srgbClr val="FFFFFF"/>
          </a:solidFill>
        </p:spPr>
      </p:pic>
      <p:sp>
        <p:nvSpPr>
          <p:cNvPr id="16" name="Footer Placeholder 4">
            <a:extLst>
              <a:ext uri="{FF2B5EF4-FFF2-40B4-BE49-F238E27FC236}">
                <a16:creationId xmlns:a16="http://schemas.microsoft.com/office/drawing/2014/main" xmlns="" id="{FB26FEC4-D3B9-4DCB-A915-6C27AD5D0780}"/>
              </a:ext>
            </a:extLst>
          </p:cNvPr>
          <p:cNvSpPr>
            <a:spLocks noGrp="1"/>
          </p:cNvSpPr>
          <p:nvPr>
            <p:ph type="ftr" sz="quarter" idx="11"/>
          </p:nvPr>
        </p:nvSpPr>
        <p:spPr>
          <a:xfrm>
            <a:off x="7696200" y="6342042"/>
            <a:ext cx="3470128" cy="365125"/>
          </a:xfrm>
        </p:spPr>
        <p:txBody>
          <a:bodyPr vert="horz" lIns="91440" tIns="45720" rIns="91440" bIns="45720" rtlCol="0" anchor="ctr">
            <a:normAutofit/>
          </a:bodyPr>
          <a:lstStyle/>
          <a:p>
            <a:pPr>
              <a:spcAft>
                <a:spcPts val="600"/>
              </a:spcAft>
            </a:pPr>
            <a:r>
              <a:rPr lang="en-US" dirty="0"/>
              <a:t>KNHS </a:t>
            </a:r>
            <a:r>
              <a:rPr lang="en-US" dirty="0" err="1"/>
              <a:t>Kring</a:t>
            </a:r>
            <a:r>
              <a:rPr lang="en-US" dirty="0"/>
              <a:t> Eindhoven de </a:t>
            </a:r>
            <a:r>
              <a:rPr lang="en-US" dirty="0" err="1"/>
              <a:t>Kempen</a:t>
            </a:r>
            <a:endParaRPr lang="en-US" kern="1200" spc="50" baseline="0" dirty="0">
              <a:solidFill>
                <a:schemeClr val="tx1"/>
              </a:solidFill>
              <a:latin typeface="+mn-lt"/>
              <a:ea typeface="+mn-ea"/>
              <a:cs typeface="+mn-cs"/>
            </a:endParaRPr>
          </a:p>
        </p:txBody>
      </p:sp>
      <p:sp>
        <p:nvSpPr>
          <p:cNvPr id="2" name="Tekstvak 1"/>
          <p:cNvSpPr txBox="1"/>
          <p:nvPr/>
        </p:nvSpPr>
        <p:spPr>
          <a:xfrm>
            <a:off x="1723663" y="2526801"/>
            <a:ext cx="5520906" cy="1200329"/>
          </a:xfrm>
          <a:prstGeom prst="rect">
            <a:avLst/>
          </a:prstGeom>
          <a:noFill/>
        </p:spPr>
        <p:txBody>
          <a:bodyPr wrap="square" rtlCol="0">
            <a:spAutoFit/>
          </a:bodyPr>
          <a:lstStyle/>
          <a:p>
            <a:pPr marL="285750" indent="-285750">
              <a:buFont typeface="Arial"/>
              <a:buChar char="•"/>
            </a:pPr>
            <a:r>
              <a:rPr lang="nl-NL" dirty="0" smtClean="0"/>
              <a:t>Kringtraining dressuur 20 juni Manege de Molenberg Leende</a:t>
            </a:r>
          </a:p>
          <a:p>
            <a:pPr marL="285750" indent="-285750">
              <a:buFont typeface="Arial"/>
              <a:buChar char="•"/>
            </a:pPr>
            <a:r>
              <a:rPr lang="nl-NL" dirty="0" smtClean="0"/>
              <a:t>Kringtraining </a:t>
            </a:r>
            <a:r>
              <a:rPr lang="nl-NL" smtClean="0"/>
              <a:t>springen 4 </a:t>
            </a:r>
            <a:r>
              <a:rPr lang="nl-NL" dirty="0" smtClean="0"/>
              <a:t>juli Manege </a:t>
            </a:r>
            <a:r>
              <a:rPr lang="nl-NL" smtClean="0"/>
              <a:t>de Molenberg</a:t>
            </a:r>
            <a:endParaRPr lang="nl-NL" dirty="0"/>
          </a:p>
        </p:txBody>
      </p:sp>
    </p:spTree>
    <p:extLst>
      <p:ext uri="{BB962C8B-B14F-4D97-AF65-F5344CB8AC3E}">
        <p14:creationId xmlns:p14="http://schemas.microsoft.com/office/powerpoint/2010/main" val="409107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C0419D73-14C5-4866-B4F2-7BB9EF42DBFD}"/>
              </a:ext>
            </a:extLst>
          </p:cNvPr>
          <p:cNvSpPr>
            <a:spLocks noGrp="1"/>
          </p:cNvSpPr>
          <p:nvPr>
            <p:ph type="title"/>
          </p:nvPr>
        </p:nvSpPr>
        <p:spPr>
          <a:xfrm>
            <a:off x="1600202" y="773723"/>
            <a:ext cx="6095997" cy="1397004"/>
          </a:xfrm>
        </p:spPr>
        <p:txBody>
          <a:bodyPr vert="horz" lIns="91440" tIns="45720" rIns="91440" bIns="45720" rtlCol="0" anchor="b">
            <a:normAutofit/>
          </a:bodyPr>
          <a:lstStyle/>
          <a:p>
            <a:r>
              <a:rPr lang="en-US"/>
              <a:t>Rondvraag</a:t>
            </a:r>
            <a:endParaRPr lang="en-US" dirty="0"/>
          </a:p>
        </p:txBody>
      </p:sp>
      <p:pic>
        <p:nvPicPr>
          <p:cNvPr id="5" name="Picture 8" descr="Best available rate hotelarrangement Fletcher Hotel - KNHS">
            <a:extLst>
              <a:ext uri="{FF2B5EF4-FFF2-40B4-BE49-F238E27FC236}">
                <a16:creationId xmlns:a16="http://schemas.microsoft.com/office/drawing/2014/main" xmlns="" id="{1A45ED7D-582C-94F3-FE82-B7EE92D57B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510" t="15927" r="18576" b="17050"/>
          <a:stretch/>
        </p:blipFill>
        <p:spPr bwMode="auto">
          <a:xfrm>
            <a:off x="8366761" y="1911690"/>
            <a:ext cx="3074962" cy="3034620"/>
          </a:xfrm>
          <a:prstGeom prst="rect">
            <a:avLst/>
          </a:prstGeom>
          <a:solidFill>
            <a:srgbClr val="FFFFFF"/>
          </a:solidFill>
        </p:spPr>
      </p:pic>
      <p:sp>
        <p:nvSpPr>
          <p:cNvPr id="16" name="Footer Placeholder 4">
            <a:extLst>
              <a:ext uri="{FF2B5EF4-FFF2-40B4-BE49-F238E27FC236}">
                <a16:creationId xmlns:a16="http://schemas.microsoft.com/office/drawing/2014/main" xmlns="" id="{FB26FEC4-D3B9-4DCB-A915-6C27AD5D0780}"/>
              </a:ext>
            </a:extLst>
          </p:cNvPr>
          <p:cNvSpPr>
            <a:spLocks noGrp="1"/>
          </p:cNvSpPr>
          <p:nvPr>
            <p:ph type="ftr" sz="quarter" idx="11"/>
          </p:nvPr>
        </p:nvSpPr>
        <p:spPr>
          <a:xfrm>
            <a:off x="7696200" y="6342042"/>
            <a:ext cx="3470128" cy="365125"/>
          </a:xfrm>
        </p:spPr>
        <p:txBody>
          <a:bodyPr vert="horz" lIns="91440" tIns="45720" rIns="91440" bIns="45720" rtlCol="0" anchor="ctr">
            <a:normAutofit/>
          </a:bodyPr>
          <a:lstStyle/>
          <a:p>
            <a:pPr>
              <a:spcAft>
                <a:spcPts val="600"/>
              </a:spcAft>
            </a:pPr>
            <a:r>
              <a:rPr lang="en-US"/>
              <a:t>KNHS Kring Eindhoven de Kempen</a:t>
            </a:r>
            <a:endParaRPr lang="en-US" kern="1200" spc="50" baseline="0" dirty="0">
              <a:solidFill>
                <a:schemeClr val="tx1"/>
              </a:solidFill>
              <a:latin typeface="+mn-lt"/>
              <a:ea typeface="+mn-ea"/>
              <a:cs typeface="+mn-cs"/>
            </a:endParaRPr>
          </a:p>
        </p:txBody>
      </p:sp>
      <p:pic>
        <p:nvPicPr>
          <p:cNvPr id="3" name="Afbeelding 2">
            <a:extLst>
              <a:ext uri="{FF2B5EF4-FFF2-40B4-BE49-F238E27FC236}">
                <a16:creationId xmlns:a16="http://schemas.microsoft.com/office/drawing/2014/main" xmlns="" id="{B6E248B3-8676-A757-6C17-08437F00664B}"/>
              </a:ext>
            </a:extLst>
          </p:cNvPr>
          <p:cNvPicPr>
            <a:picLocks noChangeAspect="1"/>
          </p:cNvPicPr>
          <p:nvPr/>
        </p:nvPicPr>
        <p:blipFill>
          <a:blip r:embed="rId3"/>
          <a:stretch>
            <a:fillRect/>
          </a:stretch>
        </p:blipFill>
        <p:spPr>
          <a:xfrm>
            <a:off x="1717768" y="2288293"/>
            <a:ext cx="5270861" cy="3513908"/>
          </a:xfrm>
          <a:prstGeom prst="rect">
            <a:avLst/>
          </a:prstGeom>
        </p:spPr>
      </p:pic>
    </p:spTree>
    <p:extLst>
      <p:ext uri="{BB962C8B-B14F-4D97-AF65-F5344CB8AC3E}">
        <p14:creationId xmlns:p14="http://schemas.microsoft.com/office/powerpoint/2010/main" val="1749043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2034935-8792-D705-BBE0-5A8B41A1BC38}"/>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xmlns="" id="{9971DC2A-7636-CD7A-A9D4-DCBCAD5BE5C7}"/>
              </a:ext>
            </a:extLst>
          </p:cNvPr>
          <p:cNvSpPr>
            <a:spLocks noGrp="1"/>
          </p:cNvSpPr>
          <p:nvPr>
            <p:ph type="title"/>
          </p:nvPr>
        </p:nvSpPr>
        <p:spPr>
          <a:xfrm>
            <a:off x="1600202" y="773723"/>
            <a:ext cx="6095998" cy="1397004"/>
          </a:xfrm>
        </p:spPr>
        <p:txBody>
          <a:bodyPr vert="horz" lIns="91440" tIns="45720" rIns="91440" bIns="45720" rtlCol="0" anchor="b">
            <a:normAutofit/>
          </a:bodyPr>
          <a:lstStyle/>
          <a:p>
            <a:r>
              <a:rPr lang="en-US" dirty="0" err="1"/>
              <a:t>Gastspreker</a:t>
            </a:r>
            <a:r>
              <a:rPr lang="en-US" dirty="0"/>
              <a:t> </a:t>
            </a:r>
            <a:br>
              <a:rPr lang="en-US" dirty="0"/>
            </a:br>
            <a:r>
              <a:rPr lang="en-US" dirty="0"/>
              <a:t>rob van </a:t>
            </a:r>
            <a:r>
              <a:rPr lang="en-US" dirty="0" err="1"/>
              <a:t>kempen</a:t>
            </a:r>
            <a:endParaRPr lang="en-US" dirty="0"/>
          </a:p>
        </p:txBody>
      </p:sp>
      <p:sp>
        <p:nvSpPr>
          <p:cNvPr id="6" name="Title 1">
            <a:extLst>
              <a:ext uri="{FF2B5EF4-FFF2-40B4-BE49-F238E27FC236}">
                <a16:creationId xmlns:a16="http://schemas.microsoft.com/office/drawing/2014/main" xmlns="" id="{50A309C9-A72E-774C-562E-62D1081E7DBF}"/>
              </a:ext>
            </a:extLst>
          </p:cNvPr>
          <p:cNvSpPr txBox="1">
            <a:spLocks/>
          </p:cNvSpPr>
          <p:nvPr/>
        </p:nvSpPr>
        <p:spPr>
          <a:xfrm>
            <a:off x="1600201" y="2411060"/>
            <a:ext cx="5780313" cy="3756660"/>
          </a:xfrm>
        </p:spPr>
        <p:txBody>
          <a:bodyPr vert="horz" lIns="91440" tIns="45720" rIns="91440" bIns="45720" rtlCol="0">
            <a:normAutofit/>
          </a:bodyPr>
          <a:lstStyle>
            <a:lvl1pPr algn="l" defTabSz="914400" rtl="0" eaLnBrk="1" latinLnBrk="0" hangingPunct="1">
              <a:lnSpc>
                <a:spcPct val="120000"/>
              </a:lnSpc>
              <a:spcBef>
                <a:spcPct val="0"/>
              </a:spcBef>
              <a:buNone/>
              <a:defRPr sz="3200" kern="1200" cap="all" spc="700" baseline="0">
                <a:solidFill>
                  <a:schemeClr val="tx1"/>
                </a:solidFill>
                <a:latin typeface="+mj-lt"/>
                <a:ea typeface="+mj-ea"/>
                <a:cs typeface="+mj-cs"/>
              </a:defRPr>
            </a:lvl1pPr>
          </a:lstStyle>
          <a:p>
            <a:pPr indent="-228600">
              <a:lnSpc>
                <a:spcPct val="130000"/>
              </a:lnSpc>
              <a:spcAft>
                <a:spcPts val="600"/>
              </a:spcAft>
            </a:pPr>
            <a:endParaRPr lang="en-US" dirty="0">
              <a:ea typeface="+mn-ea"/>
              <a:cs typeface="+mn-cs"/>
            </a:endParaRPr>
          </a:p>
        </p:txBody>
      </p:sp>
      <p:pic>
        <p:nvPicPr>
          <p:cNvPr id="5" name="Picture 8" descr="Best available rate hotelarrangement Fletcher Hotel - KNHS">
            <a:extLst>
              <a:ext uri="{FF2B5EF4-FFF2-40B4-BE49-F238E27FC236}">
                <a16:creationId xmlns:a16="http://schemas.microsoft.com/office/drawing/2014/main" xmlns="" id="{E0C50880-960E-8086-85D3-2203416706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510" t="15927" r="18576" b="17050"/>
          <a:stretch/>
        </p:blipFill>
        <p:spPr bwMode="auto">
          <a:xfrm>
            <a:off x="8366761" y="1970378"/>
            <a:ext cx="3074962" cy="3034620"/>
          </a:xfrm>
          <a:prstGeom prst="rect">
            <a:avLst/>
          </a:prstGeom>
          <a:solidFill>
            <a:srgbClr val="FFFFFF"/>
          </a:solidFill>
        </p:spPr>
      </p:pic>
      <p:sp>
        <p:nvSpPr>
          <p:cNvPr id="16" name="Footer Placeholder 4">
            <a:extLst>
              <a:ext uri="{FF2B5EF4-FFF2-40B4-BE49-F238E27FC236}">
                <a16:creationId xmlns:a16="http://schemas.microsoft.com/office/drawing/2014/main" xmlns="" id="{383B5934-9F42-6AE2-FAE4-F9B258D79317}"/>
              </a:ext>
            </a:extLst>
          </p:cNvPr>
          <p:cNvSpPr>
            <a:spLocks noGrp="1"/>
          </p:cNvSpPr>
          <p:nvPr>
            <p:ph type="ftr" sz="quarter" idx="11"/>
          </p:nvPr>
        </p:nvSpPr>
        <p:spPr>
          <a:xfrm>
            <a:off x="7696200" y="6342042"/>
            <a:ext cx="3470128" cy="365125"/>
          </a:xfrm>
        </p:spPr>
        <p:txBody>
          <a:bodyPr vert="horz" lIns="91440" tIns="45720" rIns="91440" bIns="45720" rtlCol="0" anchor="ctr">
            <a:normAutofit/>
          </a:bodyPr>
          <a:lstStyle/>
          <a:p>
            <a:pPr>
              <a:spcAft>
                <a:spcPts val="600"/>
              </a:spcAft>
            </a:pPr>
            <a:r>
              <a:rPr lang="en-US" dirty="0"/>
              <a:t>KNHS </a:t>
            </a:r>
            <a:r>
              <a:rPr lang="en-US" dirty="0" err="1"/>
              <a:t>Kring</a:t>
            </a:r>
            <a:r>
              <a:rPr lang="en-US" dirty="0"/>
              <a:t> Eindhoven de </a:t>
            </a:r>
            <a:r>
              <a:rPr lang="en-US" dirty="0" err="1"/>
              <a:t>Kempen</a:t>
            </a:r>
            <a:endParaRPr lang="en-US" kern="1200" spc="50" baseline="0" dirty="0">
              <a:solidFill>
                <a:schemeClr val="tx1"/>
              </a:solidFill>
              <a:latin typeface="+mn-lt"/>
              <a:ea typeface="+mn-ea"/>
              <a:cs typeface="+mn-cs"/>
            </a:endParaRPr>
          </a:p>
        </p:txBody>
      </p:sp>
      <p:pic>
        <p:nvPicPr>
          <p:cNvPr id="4" name="Afbeelding 3">
            <a:extLst>
              <a:ext uri="{FF2B5EF4-FFF2-40B4-BE49-F238E27FC236}">
                <a16:creationId xmlns:a16="http://schemas.microsoft.com/office/drawing/2014/main" xmlns="" id="{1588691D-2029-AFFF-9FBC-6FE0C2CE6D90}"/>
              </a:ext>
            </a:extLst>
          </p:cNvPr>
          <p:cNvPicPr>
            <a:picLocks noChangeAspect="1"/>
          </p:cNvPicPr>
          <p:nvPr/>
        </p:nvPicPr>
        <p:blipFill>
          <a:blip r:embed="rId3"/>
          <a:stretch>
            <a:fillRect/>
          </a:stretch>
        </p:blipFill>
        <p:spPr>
          <a:xfrm>
            <a:off x="3825240" y="2643420"/>
            <a:ext cx="3542592" cy="3524300"/>
          </a:xfrm>
          <a:prstGeom prst="rect">
            <a:avLst/>
          </a:prstGeom>
        </p:spPr>
      </p:pic>
    </p:spTree>
    <p:extLst>
      <p:ext uri="{BB962C8B-B14F-4D97-AF65-F5344CB8AC3E}">
        <p14:creationId xmlns:p14="http://schemas.microsoft.com/office/powerpoint/2010/main" val="4269104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C0419D73-14C5-4866-B4F2-7BB9EF42DBFD}"/>
              </a:ext>
            </a:extLst>
          </p:cNvPr>
          <p:cNvSpPr>
            <a:spLocks noGrp="1"/>
          </p:cNvSpPr>
          <p:nvPr>
            <p:ph type="title"/>
          </p:nvPr>
        </p:nvSpPr>
        <p:spPr>
          <a:xfrm>
            <a:off x="1600202" y="773723"/>
            <a:ext cx="6095997" cy="1397004"/>
          </a:xfrm>
        </p:spPr>
        <p:txBody>
          <a:bodyPr vert="horz" lIns="91440" tIns="45720" rIns="91440" bIns="45720" rtlCol="0" anchor="b">
            <a:normAutofit/>
          </a:bodyPr>
          <a:lstStyle/>
          <a:p>
            <a:r>
              <a:rPr lang="en-US"/>
              <a:t>sluiting</a:t>
            </a:r>
            <a:endParaRPr lang="en-US" dirty="0"/>
          </a:p>
        </p:txBody>
      </p:sp>
      <p:pic>
        <p:nvPicPr>
          <p:cNvPr id="5" name="Picture 8" descr="Best available rate hotelarrangement Fletcher Hotel - KNHS">
            <a:extLst>
              <a:ext uri="{FF2B5EF4-FFF2-40B4-BE49-F238E27FC236}">
                <a16:creationId xmlns:a16="http://schemas.microsoft.com/office/drawing/2014/main" xmlns="" id="{1A45ED7D-582C-94F3-FE82-B7EE92D57B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510" t="15927" r="18576" b="17050"/>
          <a:stretch/>
        </p:blipFill>
        <p:spPr bwMode="auto">
          <a:xfrm>
            <a:off x="8366761" y="1970378"/>
            <a:ext cx="3074962" cy="3034620"/>
          </a:xfrm>
          <a:prstGeom prst="rect">
            <a:avLst/>
          </a:prstGeom>
          <a:solidFill>
            <a:srgbClr val="FFFFFF"/>
          </a:solidFill>
        </p:spPr>
      </p:pic>
      <p:sp>
        <p:nvSpPr>
          <p:cNvPr id="16" name="Footer Placeholder 4">
            <a:extLst>
              <a:ext uri="{FF2B5EF4-FFF2-40B4-BE49-F238E27FC236}">
                <a16:creationId xmlns:a16="http://schemas.microsoft.com/office/drawing/2014/main" xmlns="" id="{FB26FEC4-D3B9-4DCB-A915-6C27AD5D0780}"/>
              </a:ext>
            </a:extLst>
          </p:cNvPr>
          <p:cNvSpPr>
            <a:spLocks noGrp="1"/>
          </p:cNvSpPr>
          <p:nvPr>
            <p:ph type="ftr" sz="quarter" idx="11"/>
          </p:nvPr>
        </p:nvSpPr>
        <p:spPr>
          <a:xfrm>
            <a:off x="7696200" y="6342042"/>
            <a:ext cx="3470128" cy="365125"/>
          </a:xfrm>
        </p:spPr>
        <p:txBody>
          <a:bodyPr vert="horz" lIns="91440" tIns="45720" rIns="91440" bIns="45720" rtlCol="0" anchor="ctr">
            <a:normAutofit/>
          </a:bodyPr>
          <a:lstStyle/>
          <a:p>
            <a:pPr>
              <a:spcAft>
                <a:spcPts val="600"/>
              </a:spcAft>
            </a:pPr>
            <a:r>
              <a:rPr lang="en-US"/>
              <a:t>KNHS Kring Eindhoven de Kempen</a:t>
            </a:r>
            <a:endParaRPr lang="en-US" kern="1200" spc="50" baseline="0" dirty="0">
              <a:solidFill>
                <a:schemeClr val="tx1"/>
              </a:solidFill>
              <a:latin typeface="+mn-lt"/>
              <a:ea typeface="+mn-ea"/>
              <a:cs typeface="+mn-cs"/>
            </a:endParaRPr>
          </a:p>
        </p:txBody>
      </p:sp>
      <p:sp>
        <p:nvSpPr>
          <p:cNvPr id="2" name="Tijdelijke aanduiding voor inhoud 2">
            <a:extLst>
              <a:ext uri="{FF2B5EF4-FFF2-40B4-BE49-F238E27FC236}">
                <a16:creationId xmlns:a16="http://schemas.microsoft.com/office/drawing/2014/main" xmlns="" id="{3A89E57E-FFF2-778E-7264-8AD87FD0F4D1}"/>
              </a:ext>
            </a:extLst>
          </p:cNvPr>
          <p:cNvSpPr>
            <a:spLocks noGrp="1"/>
          </p:cNvSpPr>
          <p:nvPr>
            <p:ph idx="1"/>
          </p:nvPr>
        </p:nvSpPr>
        <p:spPr>
          <a:xfrm>
            <a:off x="1600202" y="2380944"/>
            <a:ext cx="6507478" cy="3750881"/>
          </a:xfrm>
        </p:spPr>
        <p:txBody>
          <a:bodyPr>
            <a:normAutofit/>
          </a:bodyPr>
          <a:lstStyle/>
          <a:p>
            <a:pPr marL="0" indent="0">
              <a:buNone/>
            </a:pPr>
            <a:r>
              <a:rPr lang="nl-NL" sz="2800" i="1"/>
              <a:t>Bedankt voor uw aanwezigheid!</a:t>
            </a:r>
            <a:endParaRPr lang="nl-NL" sz="2800" i="1" dirty="0"/>
          </a:p>
        </p:txBody>
      </p:sp>
      <p:pic>
        <p:nvPicPr>
          <p:cNvPr id="4" name="Afbeelding 3">
            <a:extLst>
              <a:ext uri="{FF2B5EF4-FFF2-40B4-BE49-F238E27FC236}">
                <a16:creationId xmlns:a16="http://schemas.microsoft.com/office/drawing/2014/main" xmlns="" id="{617DBEF5-1179-C163-848E-71411176E824}"/>
              </a:ext>
            </a:extLst>
          </p:cNvPr>
          <p:cNvPicPr>
            <a:picLocks noChangeAspect="1"/>
          </p:cNvPicPr>
          <p:nvPr/>
        </p:nvPicPr>
        <p:blipFill>
          <a:blip r:embed="rId3"/>
          <a:stretch>
            <a:fillRect/>
          </a:stretch>
        </p:blipFill>
        <p:spPr>
          <a:xfrm>
            <a:off x="1676682" y="3186395"/>
            <a:ext cx="4419318" cy="3155647"/>
          </a:xfrm>
          <a:prstGeom prst="rect">
            <a:avLst/>
          </a:prstGeom>
        </p:spPr>
      </p:pic>
    </p:spTree>
    <p:extLst>
      <p:ext uri="{BB962C8B-B14F-4D97-AF65-F5344CB8AC3E}">
        <p14:creationId xmlns:p14="http://schemas.microsoft.com/office/powerpoint/2010/main" val="2287878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D487F4B-C17A-CCBC-FD1D-E30944CA7552}"/>
              </a:ext>
            </a:extLst>
          </p:cNvPr>
          <p:cNvSpPr>
            <a:spLocks noGrp="1"/>
          </p:cNvSpPr>
          <p:nvPr>
            <p:ph type="title"/>
          </p:nvPr>
        </p:nvSpPr>
        <p:spPr>
          <a:xfrm>
            <a:off x="808660" y="365125"/>
            <a:ext cx="10970255" cy="1438450"/>
          </a:xfrm>
        </p:spPr>
        <p:txBody>
          <a:bodyPr>
            <a:normAutofit fontScale="90000"/>
          </a:bodyPr>
          <a:lstStyle/>
          <a:p>
            <a:r>
              <a:rPr lang="nl-NL" dirty="0"/>
              <a:t>Brabants kampioen de-l1</a:t>
            </a:r>
            <a:br>
              <a:rPr lang="nl-NL" dirty="0"/>
            </a:br>
            <a:r>
              <a:rPr lang="nl-NL" dirty="0" err="1"/>
              <a:t>yana</a:t>
            </a:r>
            <a:r>
              <a:rPr lang="nl-NL" dirty="0"/>
              <a:t> </a:t>
            </a:r>
            <a:r>
              <a:rPr lang="nl-NL" dirty="0" err="1"/>
              <a:t>nicolaesz</a:t>
            </a:r>
            <a:r>
              <a:rPr lang="nl-NL" dirty="0"/>
              <a:t> – wild range rover</a:t>
            </a:r>
          </a:p>
        </p:txBody>
      </p:sp>
      <p:pic>
        <p:nvPicPr>
          <p:cNvPr id="4" name="Afbeelding 3">
            <a:extLst>
              <a:ext uri="{FF2B5EF4-FFF2-40B4-BE49-F238E27FC236}">
                <a16:creationId xmlns:a16="http://schemas.microsoft.com/office/drawing/2014/main" xmlns="" id="{0179A088-32E1-15FB-790B-2DFBAF86D924}"/>
              </a:ext>
            </a:extLst>
          </p:cNvPr>
          <p:cNvPicPr>
            <a:picLocks noChangeAspect="1"/>
          </p:cNvPicPr>
          <p:nvPr/>
        </p:nvPicPr>
        <p:blipFill>
          <a:blip r:embed="rId2"/>
          <a:stretch>
            <a:fillRect/>
          </a:stretch>
        </p:blipFill>
        <p:spPr>
          <a:xfrm>
            <a:off x="2823639" y="2029968"/>
            <a:ext cx="6940296" cy="4626864"/>
          </a:xfrm>
          <a:prstGeom prst="rect">
            <a:avLst/>
          </a:prstGeom>
        </p:spPr>
      </p:pic>
    </p:spTree>
    <p:extLst>
      <p:ext uri="{BB962C8B-B14F-4D97-AF65-F5344CB8AC3E}">
        <p14:creationId xmlns:p14="http://schemas.microsoft.com/office/powerpoint/2010/main" val="2742954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D487F4B-C17A-CCBC-FD1D-E30944CA7552}"/>
              </a:ext>
            </a:extLst>
          </p:cNvPr>
          <p:cNvSpPr>
            <a:spLocks noGrp="1"/>
          </p:cNvSpPr>
          <p:nvPr>
            <p:ph type="title"/>
          </p:nvPr>
        </p:nvSpPr>
        <p:spPr/>
        <p:txBody>
          <a:bodyPr>
            <a:normAutofit/>
          </a:bodyPr>
          <a:lstStyle/>
          <a:p>
            <a:r>
              <a:rPr lang="nl-NL" dirty="0"/>
              <a:t>Brabants kampioen c-l1</a:t>
            </a:r>
            <a:br>
              <a:rPr lang="nl-NL" dirty="0"/>
            </a:br>
            <a:r>
              <a:rPr lang="nl-NL" dirty="0" err="1"/>
              <a:t>noë-joy</a:t>
            </a:r>
            <a:r>
              <a:rPr lang="nl-NL" dirty="0"/>
              <a:t> </a:t>
            </a:r>
            <a:r>
              <a:rPr lang="nl-NL" dirty="0" err="1"/>
              <a:t>beerens</a:t>
            </a:r>
            <a:r>
              <a:rPr lang="nl-NL" dirty="0"/>
              <a:t> – </a:t>
            </a:r>
            <a:r>
              <a:rPr lang="nl-NL" dirty="0" err="1"/>
              <a:t>good</a:t>
            </a:r>
            <a:r>
              <a:rPr lang="nl-NL" dirty="0"/>
              <a:t> boy</a:t>
            </a:r>
          </a:p>
        </p:txBody>
      </p:sp>
      <p:pic>
        <p:nvPicPr>
          <p:cNvPr id="4" name="Afbeelding 3">
            <a:extLst>
              <a:ext uri="{FF2B5EF4-FFF2-40B4-BE49-F238E27FC236}">
                <a16:creationId xmlns:a16="http://schemas.microsoft.com/office/drawing/2014/main" xmlns="" id="{B55B5520-B813-E302-E486-842C749177CB}"/>
              </a:ext>
            </a:extLst>
          </p:cNvPr>
          <p:cNvPicPr>
            <a:picLocks noChangeAspect="1"/>
          </p:cNvPicPr>
          <p:nvPr/>
        </p:nvPicPr>
        <p:blipFill>
          <a:blip r:embed="rId2"/>
          <a:stretch>
            <a:fillRect/>
          </a:stretch>
        </p:blipFill>
        <p:spPr>
          <a:xfrm>
            <a:off x="2531062" y="1884299"/>
            <a:ext cx="6912864" cy="4608576"/>
          </a:xfrm>
          <a:prstGeom prst="rect">
            <a:avLst/>
          </a:prstGeom>
        </p:spPr>
      </p:pic>
    </p:spTree>
    <p:extLst>
      <p:ext uri="{BB962C8B-B14F-4D97-AF65-F5344CB8AC3E}">
        <p14:creationId xmlns:p14="http://schemas.microsoft.com/office/powerpoint/2010/main" val="1276036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D487F4B-C17A-CCBC-FD1D-E30944CA7552}"/>
              </a:ext>
            </a:extLst>
          </p:cNvPr>
          <p:cNvSpPr>
            <a:spLocks noGrp="1"/>
          </p:cNvSpPr>
          <p:nvPr>
            <p:ph type="title"/>
          </p:nvPr>
        </p:nvSpPr>
        <p:spPr/>
        <p:txBody>
          <a:bodyPr>
            <a:normAutofit/>
          </a:bodyPr>
          <a:lstStyle/>
          <a:p>
            <a:r>
              <a:rPr lang="nl-NL" dirty="0"/>
              <a:t>Brabants kampioen c-l2</a:t>
            </a:r>
            <a:br>
              <a:rPr lang="nl-NL" dirty="0"/>
            </a:br>
            <a:r>
              <a:rPr lang="nl-NL" dirty="0" err="1"/>
              <a:t>ranomi</a:t>
            </a:r>
            <a:r>
              <a:rPr lang="nl-NL" dirty="0"/>
              <a:t> </a:t>
            </a:r>
            <a:r>
              <a:rPr lang="nl-NL" dirty="0" err="1"/>
              <a:t>verhagen</a:t>
            </a:r>
            <a:r>
              <a:rPr lang="nl-NL" dirty="0"/>
              <a:t> – </a:t>
            </a:r>
            <a:r>
              <a:rPr lang="nl-NL" dirty="0" err="1"/>
              <a:t>lucky</a:t>
            </a:r>
            <a:r>
              <a:rPr lang="nl-NL" dirty="0"/>
              <a:t> boy</a:t>
            </a:r>
          </a:p>
        </p:txBody>
      </p:sp>
      <p:pic>
        <p:nvPicPr>
          <p:cNvPr id="4" name="Afbeelding 3">
            <a:extLst>
              <a:ext uri="{FF2B5EF4-FFF2-40B4-BE49-F238E27FC236}">
                <a16:creationId xmlns:a16="http://schemas.microsoft.com/office/drawing/2014/main" xmlns="" id="{87D0E7F7-2684-C056-08DE-6A668656E8E6}"/>
              </a:ext>
            </a:extLst>
          </p:cNvPr>
          <p:cNvPicPr>
            <a:picLocks noChangeAspect="1"/>
          </p:cNvPicPr>
          <p:nvPr/>
        </p:nvPicPr>
        <p:blipFill>
          <a:blip r:embed="rId2"/>
          <a:stretch>
            <a:fillRect/>
          </a:stretch>
        </p:blipFill>
        <p:spPr>
          <a:xfrm>
            <a:off x="2531062" y="1920875"/>
            <a:ext cx="6912864" cy="4608576"/>
          </a:xfrm>
          <a:prstGeom prst="rect">
            <a:avLst/>
          </a:prstGeom>
        </p:spPr>
      </p:pic>
    </p:spTree>
    <p:extLst>
      <p:ext uri="{BB962C8B-B14F-4D97-AF65-F5344CB8AC3E}">
        <p14:creationId xmlns:p14="http://schemas.microsoft.com/office/powerpoint/2010/main" val="1472480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D487F4B-C17A-CCBC-FD1D-E30944CA7552}"/>
              </a:ext>
            </a:extLst>
          </p:cNvPr>
          <p:cNvSpPr>
            <a:spLocks noGrp="1"/>
          </p:cNvSpPr>
          <p:nvPr>
            <p:ph type="title"/>
          </p:nvPr>
        </p:nvSpPr>
        <p:spPr/>
        <p:txBody>
          <a:bodyPr>
            <a:normAutofit/>
          </a:bodyPr>
          <a:lstStyle/>
          <a:p>
            <a:r>
              <a:rPr lang="nl-NL" dirty="0"/>
              <a:t>Brabants kampioen de-b</a:t>
            </a:r>
            <a:br>
              <a:rPr lang="nl-NL" dirty="0"/>
            </a:br>
            <a:r>
              <a:rPr lang="nl-NL" dirty="0" err="1"/>
              <a:t>mischa</a:t>
            </a:r>
            <a:r>
              <a:rPr lang="nl-NL" dirty="0"/>
              <a:t> </a:t>
            </a:r>
            <a:r>
              <a:rPr lang="nl-NL" dirty="0" err="1"/>
              <a:t>kanters</a:t>
            </a:r>
            <a:r>
              <a:rPr lang="nl-NL" dirty="0"/>
              <a:t> – </a:t>
            </a:r>
            <a:r>
              <a:rPr lang="nl-NL" dirty="0" err="1"/>
              <a:t>gucci</a:t>
            </a:r>
            <a:r>
              <a:rPr lang="nl-NL" dirty="0"/>
              <a:t> k</a:t>
            </a:r>
          </a:p>
        </p:txBody>
      </p:sp>
      <p:pic>
        <p:nvPicPr>
          <p:cNvPr id="4" name="Afbeelding 3">
            <a:extLst>
              <a:ext uri="{FF2B5EF4-FFF2-40B4-BE49-F238E27FC236}">
                <a16:creationId xmlns:a16="http://schemas.microsoft.com/office/drawing/2014/main" xmlns="" id="{BDA3343F-B287-1C78-8A9E-8481A0612BC2}"/>
              </a:ext>
            </a:extLst>
          </p:cNvPr>
          <p:cNvPicPr>
            <a:picLocks noChangeAspect="1"/>
          </p:cNvPicPr>
          <p:nvPr/>
        </p:nvPicPr>
        <p:blipFill>
          <a:blip r:embed="rId2"/>
          <a:stretch>
            <a:fillRect/>
          </a:stretch>
        </p:blipFill>
        <p:spPr>
          <a:xfrm>
            <a:off x="2531824" y="1903603"/>
            <a:ext cx="6911340" cy="4607560"/>
          </a:xfrm>
          <a:prstGeom prst="rect">
            <a:avLst/>
          </a:prstGeom>
        </p:spPr>
      </p:pic>
    </p:spTree>
    <p:extLst>
      <p:ext uri="{BB962C8B-B14F-4D97-AF65-F5344CB8AC3E}">
        <p14:creationId xmlns:p14="http://schemas.microsoft.com/office/powerpoint/2010/main" val="421430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D487F4B-C17A-CCBC-FD1D-E30944CA7552}"/>
              </a:ext>
            </a:extLst>
          </p:cNvPr>
          <p:cNvSpPr>
            <a:spLocks noGrp="1"/>
          </p:cNvSpPr>
          <p:nvPr>
            <p:ph type="title"/>
          </p:nvPr>
        </p:nvSpPr>
        <p:spPr/>
        <p:txBody>
          <a:bodyPr>
            <a:normAutofit/>
          </a:bodyPr>
          <a:lstStyle/>
          <a:p>
            <a:r>
              <a:rPr lang="nl-NL" dirty="0"/>
              <a:t>Brabants kampioen de-70</a:t>
            </a:r>
            <a:br>
              <a:rPr lang="nl-NL" dirty="0"/>
            </a:br>
            <a:r>
              <a:rPr lang="nl-NL" dirty="0" err="1"/>
              <a:t>cato</a:t>
            </a:r>
            <a:r>
              <a:rPr lang="nl-NL" dirty="0"/>
              <a:t> van </a:t>
            </a:r>
            <a:r>
              <a:rPr lang="nl-NL" dirty="0" err="1"/>
              <a:t>berkel</a:t>
            </a:r>
            <a:r>
              <a:rPr lang="nl-NL" dirty="0"/>
              <a:t> – </a:t>
            </a:r>
            <a:r>
              <a:rPr lang="nl-NL" dirty="0" err="1"/>
              <a:t>ronaldo</a:t>
            </a:r>
            <a:r>
              <a:rPr lang="nl-NL" dirty="0"/>
              <a:t> </a:t>
            </a:r>
          </a:p>
        </p:txBody>
      </p:sp>
      <p:pic>
        <p:nvPicPr>
          <p:cNvPr id="4" name="Afbeelding 3">
            <a:extLst>
              <a:ext uri="{FF2B5EF4-FFF2-40B4-BE49-F238E27FC236}">
                <a16:creationId xmlns:a16="http://schemas.microsoft.com/office/drawing/2014/main" xmlns="" id="{CCD40707-5F32-55EF-00D6-FDA678655423}"/>
              </a:ext>
            </a:extLst>
          </p:cNvPr>
          <p:cNvPicPr>
            <a:picLocks noChangeAspect="1"/>
          </p:cNvPicPr>
          <p:nvPr/>
        </p:nvPicPr>
        <p:blipFill>
          <a:blip r:embed="rId2"/>
          <a:stretch>
            <a:fillRect/>
          </a:stretch>
        </p:blipFill>
        <p:spPr>
          <a:xfrm>
            <a:off x="2625852" y="1920875"/>
            <a:ext cx="6940296" cy="4626864"/>
          </a:xfrm>
          <a:prstGeom prst="rect">
            <a:avLst/>
          </a:prstGeom>
        </p:spPr>
      </p:pic>
    </p:spTree>
    <p:extLst>
      <p:ext uri="{BB962C8B-B14F-4D97-AF65-F5344CB8AC3E}">
        <p14:creationId xmlns:p14="http://schemas.microsoft.com/office/powerpoint/2010/main" val="596777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D487F4B-C17A-CCBC-FD1D-E30944CA7552}"/>
              </a:ext>
            </a:extLst>
          </p:cNvPr>
          <p:cNvSpPr>
            <a:spLocks noGrp="1"/>
          </p:cNvSpPr>
          <p:nvPr>
            <p:ph type="title"/>
          </p:nvPr>
        </p:nvSpPr>
        <p:spPr/>
        <p:txBody>
          <a:bodyPr>
            <a:normAutofit/>
          </a:bodyPr>
          <a:lstStyle/>
          <a:p>
            <a:r>
              <a:rPr lang="nl-NL" dirty="0"/>
              <a:t>Brabants kampioen de-80</a:t>
            </a:r>
            <a:br>
              <a:rPr lang="nl-NL" dirty="0"/>
            </a:br>
            <a:r>
              <a:rPr lang="nl-NL" dirty="0" err="1"/>
              <a:t>lynn</a:t>
            </a:r>
            <a:r>
              <a:rPr lang="nl-NL" dirty="0"/>
              <a:t> schepers - </a:t>
            </a:r>
            <a:r>
              <a:rPr lang="nl-NL" dirty="0" err="1"/>
              <a:t>olek</a:t>
            </a:r>
            <a:endParaRPr lang="nl-NL" dirty="0"/>
          </a:p>
        </p:txBody>
      </p:sp>
      <p:pic>
        <p:nvPicPr>
          <p:cNvPr id="4" name="Afbeelding 3">
            <a:extLst>
              <a:ext uri="{FF2B5EF4-FFF2-40B4-BE49-F238E27FC236}">
                <a16:creationId xmlns:a16="http://schemas.microsoft.com/office/drawing/2014/main" xmlns="" id="{2ABA0940-709C-E601-9333-B2A28499F573}"/>
              </a:ext>
            </a:extLst>
          </p:cNvPr>
          <p:cNvPicPr>
            <a:picLocks noChangeAspect="1"/>
          </p:cNvPicPr>
          <p:nvPr/>
        </p:nvPicPr>
        <p:blipFill>
          <a:blip r:embed="rId2"/>
          <a:stretch>
            <a:fillRect/>
          </a:stretch>
        </p:blipFill>
        <p:spPr>
          <a:xfrm>
            <a:off x="3230500" y="1876728"/>
            <a:ext cx="5594334" cy="4689300"/>
          </a:xfrm>
          <a:prstGeom prst="rect">
            <a:avLst/>
          </a:prstGeom>
        </p:spPr>
      </p:pic>
    </p:spTree>
    <p:extLst>
      <p:ext uri="{BB962C8B-B14F-4D97-AF65-F5344CB8AC3E}">
        <p14:creationId xmlns:p14="http://schemas.microsoft.com/office/powerpoint/2010/main" val="2568992265"/>
      </p:ext>
    </p:extLst>
  </p:cSld>
  <p:clrMapOvr>
    <a:masterClrMapping/>
  </p:clrMapOvr>
</p:sld>
</file>

<file path=ppt/theme/theme1.xml><?xml version="1.0" encoding="utf-8"?>
<a:theme xmlns:a="http://schemas.openxmlformats.org/drawingml/2006/main" name="VeniceBeachVTI">
  <a:themeElements>
    <a:clrScheme name="Aangepast 6">
      <a:dk1>
        <a:srgbClr val="000000"/>
      </a:dk1>
      <a:lt1>
        <a:srgbClr val="FFFFFF"/>
      </a:lt1>
      <a:dk2>
        <a:srgbClr val="2B3E3D"/>
      </a:dk2>
      <a:lt2>
        <a:srgbClr val="FEF3EB"/>
      </a:lt2>
      <a:accent1>
        <a:srgbClr val="FE8542"/>
      </a:accent1>
      <a:accent2>
        <a:srgbClr val="ED7C12"/>
      </a:accent2>
      <a:accent3>
        <a:srgbClr val="CDA32B"/>
      </a:accent3>
      <a:accent4>
        <a:srgbClr val="EE66A7"/>
      </a:accent4>
      <a:accent5>
        <a:srgbClr val="EA5F48"/>
      </a:accent5>
      <a:accent6>
        <a:srgbClr val="C8466B"/>
      </a:accent6>
      <a:hlink>
        <a:srgbClr val="E46153"/>
      </a:hlink>
      <a:folHlink>
        <a:srgbClr val="CF63B0"/>
      </a:folHlink>
    </a:clrScheme>
    <a:fontScheme name="Avenir 1">
      <a:majorFont>
        <a:latin typeface="Avenir Next LT Pro Ligh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eniceBeachVTI" id="{69839BBA-F383-4FFD-B56A-E36ACE43E09D}" vid="{060D2740-A69C-444A-B833-E03D333ADD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14D868A872234ABDDD3BD8C060EF1A" ma:contentTypeVersion="15" ma:contentTypeDescription="Create a new document." ma:contentTypeScope="" ma:versionID="937ac1fe2c0b09c4356ca4857729e9df">
  <xsd:schema xmlns:xsd="http://www.w3.org/2001/XMLSchema" xmlns:xs="http://www.w3.org/2001/XMLSchema" xmlns:p="http://schemas.microsoft.com/office/2006/metadata/properties" xmlns:ns3="fd160bec-b8e4-4a48-8e07-e89b4dcce93c" xmlns:ns4="f092757c-f020-44d0-be0f-25663cfc058e" targetNamespace="http://schemas.microsoft.com/office/2006/metadata/properties" ma:root="true" ma:fieldsID="74b6cd377f9b988b64c343891a4dd0be" ns3:_="" ns4:_="">
    <xsd:import namespace="fd160bec-b8e4-4a48-8e07-e89b4dcce93c"/>
    <xsd:import namespace="f092757c-f020-44d0-be0f-25663cfc058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160bec-b8e4-4a48-8e07-e89b4dcce9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092757c-f020-44d0-be0f-25663cfc058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fd160bec-b8e4-4a48-8e07-e89b4dcce93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933D67-D4C0-4B30-940B-D463C12DDC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160bec-b8e4-4a48-8e07-e89b4dcce93c"/>
    <ds:schemaRef ds:uri="f092757c-f020-44d0-be0f-25663cfc05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230DFD-F3D2-4827-8A30-9950DEFEFCA2}">
  <ds:schemaRefs>
    <ds:schemaRef ds:uri="fd160bec-b8e4-4a48-8e07-e89b4dcce93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f092757c-f020-44d0-be0f-25663cfc058e"/>
    <ds:schemaRef ds:uri="http://www.w3.org/XML/1998/namespace"/>
    <ds:schemaRef ds:uri="http://purl.org/dc/dcmitype/"/>
  </ds:schemaRefs>
</ds:datastoreItem>
</file>

<file path=customXml/itemProps3.xml><?xml version="1.0" encoding="utf-8"?>
<ds:datastoreItem xmlns:ds="http://schemas.openxmlformats.org/officeDocument/2006/customXml" ds:itemID="{BB700BB7-F1AF-4445-9805-D16407841C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200</TotalTime>
  <Words>881</Words>
  <Application>Microsoft Macintosh PowerPoint</Application>
  <PresentationFormat>Aangepast</PresentationFormat>
  <Paragraphs>120</Paragraphs>
  <Slides>34</Slides>
  <Notes>0</Notes>
  <HiddenSlides>0</HiddenSlides>
  <MMClips>0</MMClips>
  <ScaleCrop>false</ScaleCrop>
  <HeadingPairs>
    <vt:vector size="4" baseType="variant">
      <vt:variant>
        <vt:lpstr>Thema</vt:lpstr>
      </vt:variant>
      <vt:variant>
        <vt:i4>1</vt:i4>
      </vt:variant>
      <vt:variant>
        <vt:lpstr>Diatitels</vt:lpstr>
      </vt:variant>
      <vt:variant>
        <vt:i4>34</vt:i4>
      </vt:variant>
    </vt:vector>
  </HeadingPairs>
  <TitlesOfParts>
    <vt:vector size="35" baseType="lpstr">
      <vt:lpstr>VeniceBeachVTI</vt:lpstr>
      <vt:lpstr>Algemene voorjaars-vergadering</vt:lpstr>
      <vt:lpstr>Agenda</vt:lpstr>
      <vt:lpstr>Brabants kampioen de-l2 britta liebregts – damenheld’s diamo</vt:lpstr>
      <vt:lpstr>Brabants kampioen de-l1 yana nicolaesz – wild range rover</vt:lpstr>
      <vt:lpstr>Brabants kampioen c-l1 noë-joy beerens – good boy</vt:lpstr>
      <vt:lpstr>Brabants kampioen c-l2 ranomi verhagen – lucky boy</vt:lpstr>
      <vt:lpstr>Brabants kampioen de-b mischa kanters – gucci k</vt:lpstr>
      <vt:lpstr>Brabants kampioen de-70 cato van berkel – ronaldo </vt:lpstr>
      <vt:lpstr>Brabants kampioen de-80 lynn schepers - olek</vt:lpstr>
      <vt:lpstr>Brabants kampioen z1 loes huijbers – onana ni</vt:lpstr>
      <vt:lpstr>Brabants kampioen l1 kim de laat – sensation final vdt</vt:lpstr>
      <vt:lpstr>Brabants kampioen 90 sanne nooijen – coco flanel</vt:lpstr>
      <vt:lpstr>Brabants kampioen 1.10 lisa heesakkers – jillz </vt:lpstr>
      <vt:lpstr>knhs indoorkampioen c-80 milou hoving – mister macho</vt:lpstr>
      <vt:lpstr>knhs indoorkampioen DE-110 jezebel visser – o’malley z</vt:lpstr>
      <vt:lpstr>knhs indoorkampioen Abc-m2 mischa kanters – hidaya svr</vt:lpstr>
      <vt:lpstr>Presentielijst</vt:lpstr>
      <vt:lpstr>Goedkeuren notulen  najaarsvergadering 2025</vt:lpstr>
      <vt:lpstr>Financiën 2025</vt:lpstr>
      <vt:lpstr>toelichting</vt:lpstr>
      <vt:lpstr>Actualiteiten knhs landelijk</vt:lpstr>
      <vt:lpstr>Actualiteiten knhs landelijk</vt:lpstr>
      <vt:lpstr>Brabantse kampioenschappen outdoor 2026</vt:lpstr>
      <vt:lpstr>Forum dressuur</vt:lpstr>
      <vt:lpstr>Forum springen</vt:lpstr>
      <vt:lpstr>Forum springen</vt:lpstr>
      <vt:lpstr>Forum eventing</vt:lpstr>
      <vt:lpstr>Forum eventing</vt:lpstr>
      <vt:lpstr>Kringkampioenschap</vt:lpstr>
      <vt:lpstr>Ingekomen stukken</vt:lpstr>
      <vt:lpstr>mededelingen</vt:lpstr>
      <vt:lpstr>Rondvraag</vt:lpstr>
      <vt:lpstr>Gastspreker  rob van kempen</vt:lpstr>
      <vt:lpstr>sluiting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dc:title>
  <dc:creator>Milou van Engeland</dc:creator>
  <cp:lastModifiedBy>Janine</cp:lastModifiedBy>
  <cp:revision>37</cp:revision>
  <dcterms:created xsi:type="dcterms:W3CDTF">2023-04-12T15:08:43Z</dcterms:created>
  <dcterms:modified xsi:type="dcterms:W3CDTF">2026-04-28T05:42:19Z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0x010100F614D868A872234ABDDD3BD8C060EF1A</vt:lpwstr>
  </property>
</Properties>
</file>