
<file path=[Content_Types].xml><?xml version="1.0" encoding="utf-8"?>
<Types xmlns="http://schemas.openxmlformats.org/package/2006/content-types">
  <Default Extension="xml" ContentType="application/xml"/>
  <Default Extension="svg" ContentType="image/svg+xml"/>
  <Default Extension="jpeg" ContentType="image/jpeg"/>
  <Default Extension="JPG" ContentType="image/jpeg"/>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6" r:id="rId4"/>
  </p:sldMasterIdLst>
  <p:notesMasterIdLst>
    <p:notesMasterId r:id="rId29"/>
  </p:notesMasterIdLst>
  <p:sldIdLst>
    <p:sldId id="256" r:id="rId5"/>
    <p:sldId id="262" r:id="rId6"/>
    <p:sldId id="258" r:id="rId7"/>
    <p:sldId id="306" r:id="rId8"/>
    <p:sldId id="305" r:id="rId9"/>
    <p:sldId id="292" r:id="rId10"/>
    <p:sldId id="280" r:id="rId11"/>
    <p:sldId id="265" r:id="rId12"/>
    <p:sldId id="299" r:id="rId13"/>
    <p:sldId id="307" r:id="rId14"/>
    <p:sldId id="308" r:id="rId15"/>
    <p:sldId id="313" r:id="rId16"/>
    <p:sldId id="315" r:id="rId17"/>
    <p:sldId id="316" r:id="rId18"/>
    <p:sldId id="317" r:id="rId19"/>
    <p:sldId id="309" r:id="rId20"/>
    <p:sldId id="310" r:id="rId21"/>
    <p:sldId id="311" r:id="rId22"/>
    <p:sldId id="312" r:id="rId23"/>
    <p:sldId id="300" r:id="rId24"/>
    <p:sldId id="321" r:id="rId25"/>
    <p:sldId id="267" r:id="rId26"/>
    <p:sldId id="318" r:id="rId27"/>
    <p:sldId id="268" r:id="rId2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6769AA-21A9-4C80-B496-F70672C44A73}" v="32" dt="2025-04-28T18:58:49.0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175"/>
    <p:restoredTop sz="94710"/>
  </p:normalViewPr>
  <p:slideViewPr>
    <p:cSldViewPr snapToGrid="0">
      <p:cViewPr varScale="1">
        <p:scale>
          <a:sx n="56" d="100"/>
          <a:sy n="56" d="100"/>
        </p:scale>
        <p:origin x="-752" y="-1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notesMaster" Target="notesMasters/notesMaster1.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5.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3" Type="http://schemas.openxmlformats.org/officeDocument/2006/relationships/theme" Target="theme/theme1.xml"/><Relationship Id="rId34" Type="http://schemas.openxmlformats.org/officeDocument/2006/relationships/tableStyles" Target="tableStyles.xml"/><Relationship Id="rId37" Type="http://schemas.microsoft.com/office/2015/10/relationships/revisionInfo" Target="revisionInfo.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CA3D57-DA13-46DA-A0CD-24C05430A138}" type="datetimeFigureOut">
              <a:rPr lang="nl-NL" smtClean="0"/>
              <a:t>13-11-25</a:t>
            </a:fld>
            <a:endParaRPr lang="nl-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5815EE-974C-404C-8C0A-47EAA7C5085E}" type="slidenum">
              <a:rPr lang="nl-NL" smtClean="0"/>
              <a:t>‹nr.›</a:t>
            </a:fld>
            <a:endParaRPr lang="nl-NL"/>
          </a:p>
        </p:txBody>
      </p:sp>
    </p:spTree>
    <p:extLst>
      <p:ext uri="{BB962C8B-B14F-4D97-AF65-F5344CB8AC3E}">
        <p14:creationId xmlns:p14="http://schemas.microsoft.com/office/powerpoint/2010/main" val="3325675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sv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A5185BB-8B07-4DC9-86F3-2A225C77748D}"/>
              </a:ext>
            </a:extLst>
          </p:cNvPr>
          <p:cNvSpPr>
            <a:spLocks noGrp="1"/>
          </p:cNvSpPr>
          <p:nvPr>
            <p:ph type="ctrTitle"/>
          </p:nvPr>
        </p:nvSpPr>
        <p:spPr>
          <a:xfrm>
            <a:off x="1600200" y="1261872"/>
            <a:ext cx="7638222" cy="2852928"/>
          </a:xfrm>
        </p:spPr>
        <p:txBody>
          <a:bodyPr anchor="b">
            <a:normAutofit/>
          </a:bodyPr>
          <a:lstStyle>
            <a:lvl1pPr algn="l">
              <a:lnSpc>
                <a:spcPct val="130000"/>
              </a:lnSpc>
              <a:defRPr sz="3600" spc="1300" baseline="0"/>
            </a:lvl1pPr>
          </a:lstStyle>
          <a:p>
            <a:r>
              <a:rPr lang="en-US"/>
              <a:t>Click to edit Master title style</a:t>
            </a:r>
            <a:endParaRPr lang="en-US" dirty="0"/>
          </a:p>
        </p:txBody>
      </p:sp>
      <p:sp>
        <p:nvSpPr>
          <p:cNvPr id="3" name="Subtitle 2">
            <a:extLst>
              <a:ext uri="{FF2B5EF4-FFF2-40B4-BE49-F238E27FC236}">
                <a16:creationId xmlns="" xmlns:a16="http://schemas.microsoft.com/office/drawing/2014/main" id="{514D496A-6E7A-4923-8ED5-B4164125DEB6}"/>
              </a:ext>
            </a:extLst>
          </p:cNvPr>
          <p:cNvSpPr>
            <a:spLocks noGrp="1"/>
          </p:cNvSpPr>
          <p:nvPr>
            <p:ph type="subTitle" idx="1"/>
          </p:nvPr>
        </p:nvSpPr>
        <p:spPr>
          <a:xfrm>
            <a:off x="1600200" y="4681728"/>
            <a:ext cx="7638222" cy="929296"/>
          </a:xfrm>
          <a:prstGeom prst="rect">
            <a:avLst/>
          </a:prstGeom>
        </p:spPr>
        <p:txBody>
          <a:bodyPr>
            <a:normAutofit/>
          </a:bodyPr>
          <a:lstStyle>
            <a:lvl1pPr marL="0" indent="0" algn="l">
              <a:lnSpc>
                <a:spcPct val="130000"/>
              </a:lnSpc>
              <a:buNone/>
              <a:defRPr sz="1600" b="1" cap="all" spc="6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 xmlns:a16="http://schemas.microsoft.com/office/drawing/2014/main" id="{3F5E3D20-43DC-4C14-8CFF-18545AED1B5B}"/>
              </a:ext>
            </a:extLst>
          </p:cNvPr>
          <p:cNvSpPr>
            <a:spLocks noGrp="1"/>
          </p:cNvSpPr>
          <p:nvPr>
            <p:ph type="dt" sz="half" idx="10"/>
          </p:nvPr>
        </p:nvSpPr>
        <p:spPr/>
        <p:txBody>
          <a:bodyPr/>
          <a:lstStyle/>
          <a:p>
            <a:fld id="{E6171E64-FE02-4DE5-B72F-53C3706641C3}" type="datetimeFigureOut">
              <a:rPr lang="en-US" smtClean="0"/>
              <a:t>13-11-25</a:t>
            </a:fld>
            <a:endParaRPr lang="en-US"/>
          </a:p>
        </p:txBody>
      </p:sp>
      <p:sp>
        <p:nvSpPr>
          <p:cNvPr id="5" name="Footer Placeholder 4">
            <a:extLst>
              <a:ext uri="{FF2B5EF4-FFF2-40B4-BE49-F238E27FC236}">
                <a16:creationId xmlns="" xmlns:a16="http://schemas.microsoft.com/office/drawing/2014/main" id="{E34FC300-5AFC-418B-85FD-EFA94BD7AF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F69C7E81-ED3C-4DB0-8E74-AD2A87E6BE8A}"/>
              </a:ext>
            </a:extLst>
          </p:cNvPr>
          <p:cNvSpPr>
            <a:spLocks noGrp="1"/>
          </p:cNvSpPr>
          <p:nvPr>
            <p:ph type="sldNum" sz="quarter" idx="12"/>
          </p:nvPr>
        </p:nvSpPr>
        <p:spPr/>
        <p:txBody>
          <a:bodyPr/>
          <a:lstStyle/>
          <a:p>
            <a:fld id="{91F18EF7-BE1E-4ECB-84D4-67C2B4D8F095}" type="slidenum">
              <a:rPr lang="en-US" smtClean="0"/>
              <a:t>‹nr.›</a:t>
            </a:fld>
            <a:endParaRPr lang="en-US"/>
          </a:p>
        </p:txBody>
      </p:sp>
      <p:grpSp>
        <p:nvGrpSpPr>
          <p:cNvPr id="7" name="Group 6">
            <a:extLst>
              <a:ext uri="{FF2B5EF4-FFF2-40B4-BE49-F238E27FC236}">
                <a16:creationId xmlns="" xmlns:a16="http://schemas.microsoft.com/office/drawing/2014/main" id="{F0C817C9-850F-4FB6-B93B-CF3076C4A5C1}"/>
              </a:ext>
            </a:extLst>
          </p:cNvPr>
          <p:cNvGrpSpPr/>
          <p:nvPr/>
        </p:nvGrpSpPr>
        <p:grpSpPr>
          <a:xfrm flipH="1">
            <a:off x="0" y="0"/>
            <a:ext cx="567782" cy="3306479"/>
            <a:chOff x="11619770" y="-2005"/>
            <a:chExt cx="567782" cy="3306479"/>
          </a:xfrm>
        </p:grpSpPr>
        <p:sp>
          <p:nvSpPr>
            <p:cNvPr id="8" name="Freeform: Shape 7">
              <a:extLst>
                <a:ext uri="{FF2B5EF4-FFF2-40B4-BE49-F238E27FC236}">
                  <a16:creationId xmlns="" xmlns:a16="http://schemas.microsoft.com/office/drawing/2014/main" id="{159433A8-B67D-4675-AFDE-131069A709FC}"/>
                </a:ext>
              </a:extLst>
            </p:cNvPr>
            <p:cNvSpPr/>
            <p:nvPr/>
          </p:nvSpPr>
          <p:spPr>
            <a:xfrm flipV="1">
              <a:off x="11619770" y="373807"/>
              <a:ext cx="526228" cy="2930667"/>
            </a:xfrm>
            <a:custGeom>
              <a:avLst/>
              <a:gdLst>
                <a:gd name="connsiteX0" fmla="*/ 757287 w 757287"/>
                <a:gd name="connsiteY0" fmla="*/ 3694096 h 3694096"/>
                <a:gd name="connsiteX1" fmla="*/ 757287 w 757287"/>
                <a:gd name="connsiteY1" fmla="*/ 0 h 3694096"/>
                <a:gd name="connsiteX2" fmla="*/ 0 w 757287"/>
                <a:gd name="connsiteY2" fmla="*/ 0 h 3694096"/>
                <a:gd name="connsiteX3" fmla="*/ 0 w 757287"/>
                <a:gd name="connsiteY3" fmla="*/ 3686094 h 3694096"/>
              </a:gdLst>
              <a:ahLst/>
              <a:cxnLst>
                <a:cxn ang="0">
                  <a:pos x="connsiteX0" y="connsiteY0"/>
                </a:cxn>
                <a:cxn ang="0">
                  <a:pos x="connsiteX1" y="connsiteY1"/>
                </a:cxn>
                <a:cxn ang="0">
                  <a:pos x="connsiteX2" y="connsiteY2"/>
                </a:cxn>
                <a:cxn ang="0">
                  <a:pos x="connsiteX3" y="connsiteY3"/>
                </a:cxn>
              </a:cxnLst>
              <a:rect l="l" t="t" r="r" b="b"/>
              <a:pathLst>
                <a:path w="757287" h="3694096">
                  <a:moveTo>
                    <a:pt x="757287" y="3694096"/>
                  </a:moveTo>
                  <a:lnTo>
                    <a:pt x="757287" y="0"/>
                  </a:lnTo>
                  <a:lnTo>
                    <a:pt x="0" y="0"/>
                  </a:lnTo>
                  <a:lnTo>
                    <a:pt x="0" y="3686094"/>
                  </a:lnTo>
                  <a:close/>
                </a:path>
              </a:pathLst>
            </a:custGeom>
            <a:blipFill dpi="0" rotWithShape="1">
              <a:blip r:embed="rId2">
                <a:extLst>
                  <a:ext uri="{96DAC541-7B7A-43D3-8B79-37D633B846F1}">
                    <asvg:svgBlip xmlns="" xmlns:asvg="http://schemas.microsoft.com/office/drawing/2016/SVG/main" r:embed="rId3"/>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Rectangle 8">
              <a:extLst>
                <a:ext uri="{FF2B5EF4-FFF2-40B4-BE49-F238E27FC236}">
                  <a16:creationId xmlns="" xmlns:a16="http://schemas.microsoft.com/office/drawing/2014/main" id="{E1CD1C45-6A4D-4237-B39C-2D58F401A8C5}"/>
                </a:ext>
                <a:ext uri="{C183D7F6-B498-43B3-948B-1728B52AA6E4}">
                  <adec:decorative xmlns="" xmlns:adec="http://schemas.microsoft.com/office/drawing/2017/decorative" val="1"/>
                </a:ext>
              </a:extLst>
            </p:cNvPr>
            <p:cNvSpPr/>
            <p:nvPr/>
          </p:nvSpPr>
          <p:spPr>
            <a:xfrm flipH="1" flipV="1">
              <a:off x="11980943" y="-200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873940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52958AD-1CAD-45B3-B83D-DC9D33CD61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09153F2E-0397-4423-8A88-D0059DEAF0CE}"/>
              </a:ext>
            </a:extLst>
          </p:cNvPr>
          <p:cNvSpPr>
            <a:spLocks noGrp="1"/>
          </p:cNvSpPr>
          <p:nvPr>
            <p:ph type="body" orient="vert" idx="1"/>
          </p:nvPr>
        </p:nvSpPr>
        <p:spPr>
          <a:xfrm>
            <a:off x="808662" y="2019299"/>
            <a:ext cx="10357666" cy="4114801"/>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27ADDE1-7025-4FA9-822D-481685085490}"/>
              </a:ext>
            </a:extLst>
          </p:cNvPr>
          <p:cNvSpPr>
            <a:spLocks noGrp="1"/>
          </p:cNvSpPr>
          <p:nvPr>
            <p:ph type="dt" sz="half" idx="10"/>
          </p:nvPr>
        </p:nvSpPr>
        <p:spPr/>
        <p:txBody>
          <a:bodyPr/>
          <a:lstStyle/>
          <a:p>
            <a:fld id="{E6171E64-FE02-4DE5-B72F-53C3706641C3}" type="datetimeFigureOut">
              <a:rPr lang="en-US" smtClean="0"/>
              <a:t>13-11-25</a:t>
            </a:fld>
            <a:endParaRPr lang="en-US"/>
          </a:p>
        </p:txBody>
      </p:sp>
      <p:sp>
        <p:nvSpPr>
          <p:cNvPr id="5" name="Footer Placeholder 4">
            <a:extLst>
              <a:ext uri="{FF2B5EF4-FFF2-40B4-BE49-F238E27FC236}">
                <a16:creationId xmlns="" xmlns:a16="http://schemas.microsoft.com/office/drawing/2014/main" id="{6B2A73E0-F328-46DC-98BE-CA0981F75A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24652226-010C-494F-8BE8-BF91F3553DD5}"/>
              </a:ext>
            </a:extLst>
          </p:cNvPr>
          <p:cNvSpPr>
            <a:spLocks noGrp="1"/>
          </p:cNvSpPr>
          <p:nvPr>
            <p:ph type="sldNum" sz="quarter" idx="12"/>
          </p:nvPr>
        </p:nvSpPr>
        <p:spPr/>
        <p:txBody>
          <a:bodyPr/>
          <a:lstStyle/>
          <a:p>
            <a:fld id="{91F18EF7-BE1E-4ECB-84D4-67C2B4D8F095}" type="slidenum">
              <a:rPr lang="en-US" smtClean="0"/>
              <a:t>‹nr.›</a:t>
            </a:fld>
            <a:endParaRPr lang="en-US"/>
          </a:p>
        </p:txBody>
      </p:sp>
      <p:grpSp>
        <p:nvGrpSpPr>
          <p:cNvPr id="7" name="Group 6">
            <a:extLst>
              <a:ext uri="{FF2B5EF4-FFF2-40B4-BE49-F238E27FC236}">
                <a16:creationId xmlns="" xmlns:a16="http://schemas.microsoft.com/office/drawing/2014/main" id="{9F89E9C4-9D18-4529-BC0C-68EAE507CDF8}"/>
              </a:ext>
            </a:extLst>
          </p:cNvPr>
          <p:cNvGrpSpPr/>
          <p:nvPr/>
        </p:nvGrpSpPr>
        <p:grpSpPr>
          <a:xfrm flipH="1" flipV="1">
            <a:off x="0" y="3551521"/>
            <a:ext cx="567782" cy="3306479"/>
            <a:chOff x="11619770" y="-2005"/>
            <a:chExt cx="567782" cy="3306479"/>
          </a:xfrm>
        </p:grpSpPr>
        <p:sp>
          <p:nvSpPr>
            <p:cNvPr id="8" name="Freeform: Shape 7">
              <a:extLst>
                <a:ext uri="{FF2B5EF4-FFF2-40B4-BE49-F238E27FC236}">
                  <a16:creationId xmlns="" xmlns:a16="http://schemas.microsoft.com/office/drawing/2014/main" id="{D7DF5937-0C03-4786-AB62-3CF7CECB92D6}"/>
                </a:ext>
              </a:extLst>
            </p:cNvPr>
            <p:cNvSpPr/>
            <p:nvPr/>
          </p:nvSpPr>
          <p:spPr>
            <a:xfrm flipV="1">
              <a:off x="11619770" y="373807"/>
              <a:ext cx="526228" cy="2930667"/>
            </a:xfrm>
            <a:custGeom>
              <a:avLst/>
              <a:gdLst>
                <a:gd name="connsiteX0" fmla="*/ 757287 w 757287"/>
                <a:gd name="connsiteY0" fmla="*/ 3694096 h 3694096"/>
                <a:gd name="connsiteX1" fmla="*/ 757287 w 757287"/>
                <a:gd name="connsiteY1" fmla="*/ 0 h 3694096"/>
                <a:gd name="connsiteX2" fmla="*/ 0 w 757287"/>
                <a:gd name="connsiteY2" fmla="*/ 0 h 3694096"/>
                <a:gd name="connsiteX3" fmla="*/ 0 w 757287"/>
                <a:gd name="connsiteY3" fmla="*/ 3686094 h 3694096"/>
              </a:gdLst>
              <a:ahLst/>
              <a:cxnLst>
                <a:cxn ang="0">
                  <a:pos x="connsiteX0" y="connsiteY0"/>
                </a:cxn>
                <a:cxn ang="0">
                  <a:pos x="connsiteX1" y="connsiteY1"/>
                </a:cxn>
                <a:cxn ang="0">
                  <a:pos x="connsiteX2" y="connsiteY2"/>
                </a:cxn>
                <a:cxn ang="0">
                  <a:pos x="connsiteX3" y="connsiteY3"/>
                </a:cxn>
              </a:cxnLst>
              <a:rect l="l" t="t" r="r" b="b"/>
              <a:pathLst>
                <a:path w="757287" h="3694096">
                  <a:moveTo>
                    <a:pt x="757287" y="3694096"/>
                  </a:moveTo>
                  <a:lnTo>
                    <a:pt x="757287" y="0"/>
                  </a:lnTo>
                  <a:lnTo>
                    <a:pt x="0" y="0"/>
                  </a:lnTo>
                  <a:lnTo>
                    <a:pt x="0" y="3686094"/>
                  </a:lnTo>
                  <a:close/>
                </a:path>
              </a:pathLst>
            </a:custGeom>
            <a:blipFill dpi="0" rotWithShape="1">
              <a:blip r:embed="rId2">
                <a:extLst>
                  <a:ext uri="{96DAC541-7B7A-43D3-8B79-37D633B846F1}">
                    <asvg:svgBlip xmlns="" xmlns:asvg="http://schemas.microsoft.com/office/drawing/2016/SVG/main" r:embed="rId3"/>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Rectangle 8">
              <a:extLst>
                <a:ext uri="{FF2B5EF4-FFF2-40B4-BE49-F238E27FC236}">
                  <a16:creationId xmlns="" xmlns:a16="http://schemas.microsoft.com/office/drawing/2014/main" id="{E9AD93DB-2DB0-4B2D-884B-6EC45344325B}"/>
                </a:ext>
                <a:ext uri="{C183D7F6-B498-43B3-948B-1728B52AA6E4}">
                  <adec:decorative xmlns="" xmlns:adec="http://schemas.microsoft.com/office/drawing/2017/decorative" val="1"/>
                </a:ext>
              </a:extLst>
            </p:cNvPr>
            <p:cNvSpPr/>
            <p:nvPr/>
          </p:nvSpPr>
          <p:spPr>
            <a:xfrm flipH="1" flipV="1">
              <a:off x="11980943" y="-200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026822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E9C635D0-31D9-44E1-911D-F7D5D5400992}"/>
              </a:ext>
            </a:extLst>
          </p:cNvPr>
          <p:cNvSpPr>
            <a:spLocks noGrp="1"/>
          </p:cNvSpPr>
          <p:nvPr>
            <p:ph type="title" orient="vert"/>
          </p:nvPr>
        </p:nvSpPr>
        <p:spPr>
          <a:xfrm>
            <a:off x="8853914" y="624313"/>
            <a:ext cx="2537986" cy="5509787"/>
          </a:xfrm>
        </p:spPr>
        <p:txBody>
          <a:bodyPr vert="eaVert"/>
          <a:lstStyle/>
          <a:p>
            <a:r>
              <a:rPr lang="en-US"/>
              <a:t>Click to edit Master title style</a:t>
            </a:r>
            <a:endParaRPr lang="en-US" dirty="0"/>
          </a:p>
        </p:txBody>
      </p:sp>
      <p:sp>
        <p:nvSpPr>
          <p:cNvPr id="3" name="Vertical Text Placeholder 2">
            <a:extLst>
              <a:ext uri="{FF2B5EF4-FFF2-40B4-BE49-F238E27FC236}">
                <a16:creationId xmlns="" xmlns:a16="http://schemas.microsoft.com/office/drawing/2014/main" id="{A67F9230-1FA4-439D-A800-B5F006F07C0D}"/>
              </a:ext>
            </a:extLst>
          </p:cNvPr>
          <p:cNvSpPr>
            <a:spLocks noGrp="1"/>
          </p:cNvSpPr>
          <p:nvPr>
            <p:ph type="body" orient="vert" idx="1"/>
          </p:nvPr>
        </p:nvSpPr>
        <p:spPr>
          <a:xfrm>
            <a:off x="800100" y="624313"/>
            <a:ext cx="7816542" cy="550978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305AB2A3-7055-43AF-8BAB-0A9B7444867A}"/>
              </a:ext>
            </a:extLst>
          </p:cNvPr>
          <p:cNvSpPr>
            <a:spLocks noGrp="1"/>
          </p:cNvSpPr>
          <p:nvPr>
            <p:ph type="dt" sz="half" idx="10"/>
          </p:nvPr>
        </p:nvSpPr>
        <p:spPr/>
        <p:txBody>
          <a:bodyPr/>
          <a:lstStyle/>
          <a:p>
            <a:fld id="{E6171E64-FE02-4DE5-B72F-53C3706641C3}" type="datetimeFigureOut">
              <a:rPr lang="en-US" smtClean="0"/>
              <a:t>13-11-25</a:t>
            </a:fld>
            <a:endParaRPr lang="en-US"/>
          </a:p>
        </p:txBody>
      </p:sp>
      <p:sp>
        <p:nvSpPr>
          <p:cNvPr id="5" name="Footer Placeholder 4">
            <a:extLst>
              <a:ext uri="{FF2B5EF4-FFF2-40B4-BE49-F238E27FC236}">
                <a16:creationId xmlns="" xmlns:a16="http://schemas.microsoft.com/office/drawing/2014/main" id="{EE9A1821-A311-49CD-BCB4-B4BC886610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A637C6A8-813A-486A-AA90-AB28935F2B4F}"/>
              </a:ext>
            </a:extLst>
          </p:cNvPr>
          <p:cNvSpPr>
            <a:spLocks noGrp="1"/>
          </p:cNvSpPr>
          <p:nvPr>
            <p:ph type="sldNum" sz="quarter" idx="12"/>
          </p:nvPr>
        </p:nvSpPr>
        <p:spPr/>
        <p:txBody>
          <a:bodyPr/>
          <a:lstStyle/>
          <a:p>
            <a:fld id="{91F18EF7-BE1E-4ECB-84D4-67C2B4D8F095}" type="slidenum">
              <a:rPr lang="en-US" smtClean="0"/>
              <a:t>‹nr.›</a:t>
            </a:fld>
            <a:endParaRPr lang="en-US"/>
          </a:p>
        </p:txBody>
      </p:sp>
      <p:grpSp>
        <p:nvGrpSpPr>
          <p:cNvPr id="7" name="Group 6">
            <a:extLst>
              <a:ext uri="{FF2B5EF4-FFF2-40B4-BE49-F238E27FC236}">
                <a16:creationId xmlns="" xmlns:a16="http://schemas.microsoft.com/office/drawing/2014/main" id="{F38C7A17-06CC-442C-A876-A51B2B556508}"/>
              </a:ext>
            </a:extLst>
          </p:cNvPr>
          <p:cNvGrpSpPr/>
          <p:nvPr/>
        </p:nvGrpSpPr>
        <p:grpSpPr>
          <a:xfrm flipH="1" flipV="1">
            <a:off x="0" y="3551521"/>
            <a:ext cx="567782" cy="3306479"/>
            <a:chOff x="11619770" y="-2005"/>
            <a:chExt cx="567782" cy="3306479"/>
          </a:xfrm>
        </p:grpSpPr>
        <p:sp>
          <p:nvSpPr>
            <p:cNvPr id="8" name="Freeform: Shape 7">
              <a:extLst>
                <a:ext uri="{FF2B5EF4-FFF2-40B4-BE49-F238E27FC236}">
                  <a16:creationId xmlns="" xmlns:a16="http://schemas.microsoft.com/office/drawing/2014/main" id="{54C1798A-2980-4F34-8355-7BCB6B295322}"/>
                </a:ext>
              </a:extLst>
            </p:cNvPr>
            <p:cNvSpPr/>
            <p:nvPr/>
          </p:nvSpPr>
          <p:spPr>
            <a:xfrm flipV="1">
              <a:off x="11619770" y="373807"/>
              <a:ext cx="526228" cy="2930667"/>
            </a:xfrm>
            <a:custGeom>
              <a:avLst/>
              <a:gdLst>
                <a:gd name="connsiteX0" fmla="*/ 757287 w 757287"/>
                <a:gd name="connsiteY0" fmla="*/ 3694096 h 3694096"/>
                <a:gd name="connsiteX1" fmla="*/ 757287 w 757287"/>
                <a:gd name="connsiteY1" fmla="*/ 0 h 3694096"/>
                <a:gd name="connsiteX2" fmla="*/ 0 w 757287"/>
                <a:gd name="connsiteY2" fmla="*/ 0 h 3694096"/>
                <a:gd name="connsiteX3" fmla="*/ 0 w 757287"/>
                <a:gd name="connsiteY3" fmla="*/ 3686094 h 3694096"/>
              </a:gdLst>
              <a:ahLst/>
              <a:cxnLst>
                <a:cxn ang="0">
                  <a:pos x="connsiteX0" y="connsiteY0"/>
                </a:cxn>
                <a:cxn ang="0">
                  <a:pos x="connsiteX1" y="connsiteY1"/>
                </a:cxn>
                <a:cxn ang="0">
                  <a:pos x="connsiteX2" y="connsiteY2"/>
                </a:cxn>
                <a:cxn ang="0">
                  <a:pos x="connsiteX3" y="connsiteY3"/>
                </a:cxn>
              </a:cxnLst>
              <a:rect l="l" t="t" r="r" b="b"/>
              <a:pathLst>
                <a:path w="757287" h="3694096">
                  <a:moveTo>
                    <a:pt x="757287" y="3694096"/>
                  </a:moveTo>
                  <a:lnTo>
                    <a:pt x="757287" y="0"/>
                  </a:lnTo>
                  <a:lnTo>
                    <a:pt x="0" y="0"/>
                  </a:lnTo>
                  <a:lnTo>
                    <a:pt x="0" y="3686094"/>
                  </a:lnTo>
                  <a:close/>
                </a:path>
              </a:pathLst>
            </a:custGeom>
            <a:blipFill dpi="0" rotWithShape="1">
              <a:blip r:embed="rId2">
                <a:extLst>
                  <a:ext uri="{96DAC541-7B7A-43D3-8B79-37D633B846F1}">
                    <asvg:svgBlip xmlns="" xmlns:asvg="http://schemas.microsoft.com/office/drawing/2016/SVG/main" r:embed="rId3"/>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Rectangle 8">
              <a:extLst>
                <a:ext uri="{FF2B5EF4-FFF2-40B4-BE49-F238E27FC236}">
                  <a16:creationId xmlns="" xmlns:a16="http://schemas.microsoft.com/office/drawing/2014/main" id="{59D7542C-E4AE-488F-BC75-2E7ED83910CE}"/>
                </a:ext>
                <a:ext uri="{C183D7F6-B498-43B3-948B-1728B52AA6E4}">
                  <adec:decorative xmlns="" xmlns:adec="http://schemas.microsoft.com/office/drawing/2017/decorative" val="1"/>
                </a:ext>
              </a:extLst>
            </p:cNvPr>
            <p:cNvSpPr/>
            <p:nvPr/>
          </p:nvSpPr>
          <p:spPr>
            <a:xfrm flipH="1" flipV="1">
              <a:off x="11980943" y="-200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75708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6B25F8D-0421-4AEC-9C40-A13163EC8AF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F2037680-115A-411F-AEF6-4AC2096B4A70}"/>
              </a:ext>
            </a:extLst>
          </p:cNvPr>
          <p:cNvSpPr>
            <a:spLocks noGrp="1"/>
          </p:cNvSpPr>
          <p:nvPr>
            <p:ph idx="1"/>
          </p:nvPr>
        </p:nvSpPr>
        <p:spPr>
          <a:xfrm>
            <a:off x="808662" y="2019299"/>
            <a:ext cx="10357666" cy="4114801"/>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390CC193-1304-4D0F-8331-14D4EC08EFE8}"/>
              </a:ext>
            </a:extLst>
          </p:cNvPr>
          <p:cNvSpPr>
            <a:spLocks noGrp="1"/>
          </p:cNvSpPr>
          <p:nvPr>
            <p:ph type="dt" sz="half" idx="10"/>
          </p:nvPr>
        </p:nvSpPr>
        <p:spPr/>
        <p:txBody>
          <a:bodyPr/>
          <a:lstStyle/>
          <a:p>
            <a:fld id="{E6171E64-FE02-4DE5-B72F-53C3706641C3}" type="datetimeFigureOut">
              <a:rPr lang="en-US" smtClean="0"/>
              <a:t>13-11-25</a:t>
            </a:fld>
            <a:endParaRPr lang="en-US"/>
          </a:p>
        </p:txBody>
      </p:sp>
      <p:sp>
        <p:nvSpPr>
          <p:cNvPr id="5" name="Footer Placeholder 4">
            <a:extLst>
              <a:ext uri="{FF2B5EF4-FFF2-40B4-BE49-F238E27FC236}">
                <a16:creationId xmlns="" xmlns:a16="http://schemas.microsoft.com/office/drawing/2014/main" id="{0AF455C1-CD32-4050-BAFF-51CC6B62DF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500AF608-FF11-4CBE-B717-5D56AE67DDE1}"/>
              </a:ext>
            </a:extLst>
          </p:cNvPr>
          <p:cNvSpPr>
            <a:spLocks noGrp="1"/>
          </p:cNvSpPr>
          <p:nvPr>
            <p:ph type="sldNum" sz="quarter" idx="12"/>
          </p:nvPr>
        </p:nvSpPr>
        <p:spPr/>
        <p:txBody>
          <a:bodyPr/>
          <a:lstStyle/>
          <a:p>
            <a:fld id="{91F18EF7-BE1E-4ECB-84D4-67C2B4D8F095}" type="slidenum">
              <a:rPr lang="en-US" smtClean="0"/>
              <a:t>‹nr.›</a:t>
            </a:fld>
            <a:endParaRPr lang="en-US"/>
          </a:p>
        </p:txBody>
      </p:sp>
    </p:spTree>
    <p:extLst>
      <p:ext uri="{BB962C8B-B14F-4D97-AF65-F5344CB8AC3E}">
        <p14:creationId xmlns:p14="http://schemas.microsoft.com/office/powerpoint/2010/main" val="2143151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Oval 7">
            <a:extLst>
              <a:ext uri="{FF2B5EF4-FFF2-40B4-BE49-F238E27FC236}">
                <a16:creationId xmlns="" xmlns:a16="http://schemas.microsoft.com/office/drawing/2014/main" id="{BD23A02E-6DCF-427A-8CFD-281B2185C7F0}"/>
              </a:ext>
            </a:extLst>
          </p:cNvPr>
          <p:cNvSpPr/>
          <p:nvPr/>
        </p:nvSpPr>
        <p:spPr>
          <a:xfrm>
            <a:off x="3242985" y="511814"/>
            <a:ext cx="5706031" cy="5706031"/>
          </a:xfrm>
          <a:prstGeom prst="ellipse">
            <a:avLst/>
          </a:prstGeom>
          <a:solidFill>
            <a:schemeClr val="accent1">
              <a:lumMod val="20000"/>
              <a:lumOff val="80000"/>
            </a:schemeClr>
          </a:solidFill>
          <a:ln>
            <a:noFill/>
          </a:ln>
          <a:effectLst>
            <a:outerShdw dist="165100" dir="2220000" algn="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BF6B4C32-F19C-44F3-8EF8-1F506D74DD7A}"/>
              </a:ext>
            </a:extLst>
          </p:cNvPr>
          <p:cNvSpPr>
            <a:spLocks noGrp="1"/>
          </p:cNvSpPr>
          <p:nvPr>
            <p:ph type="title"/>
          </p:nvPr>
        </p:nvSpPr>
        <p:spPr>
          <a:xfrm>
            <a:off x="3649192" y="1709738"/>
            <a:ext cx="4893617" cy="2553893"/>
          </a:xfrm>
        </p:spPr>
        <p:txBody>
          <a:bodyPr anchor="b">
            <a:normAutofit/>
          </a:bodyPr>
          <a:lstStyle>
            <a:lvl1pPr algn="ctr">
              <a:defRPr sz="3600"/>
            </a:lvl1pPr>
          </a:lstStyle>
          <a:p>
            <a:r>
              <a:rPr lang="en-US"/>
              <a:t>Click to edit Master title style</a:t>
            </a:r>
            <a:endParaRPr lang="en-US" dirty="0"/>
          </a:p>
        </p:txBody>
      </p:sp>
      <p:sp>
        <p:nvSpPr>
          <p:cNvPr id="3" name="Text Placeholder 2">
            <a:extLst>
              <a:ext uri="{FF2B5EF4-FFF2-40B4-BE49-F238E27FC236}">
                <a16:creationId xmlns="" xmlns:a16="http://schemas.microsoft.com/office/drawing/2014/main" id="{B0889729-131C-4F78-9DAA-E9EE28EA912F}"/>
              </a:ext>
            </a:extLst>
          </p:cNvPr>
          <p:cNvSpPr>
            <a:spLocks noGrp="1"/>
          </p:cNvSpPr>
          <p:nvPr>
            <p:ph type="body" idx="1"/>
          </p:nvPr>
        </p:nvSpPr>
        <p:spPr>
          <a:xfrm>
            <a:off x="4062249" y="4540468"/>
            <a:ext cx="4067503" cy="1154037"/>
          </a:xfrm>
          <a:prstGeom prst="rect">
            <a:avLst/>
          </a:prstGeom>
        </p:spPr>
        <p:txBody>
          <a:bodyPr>
            <a:normAutofit/>
          </a:bodyPr>
          <a:lstStyle>
            <a:lvl1pPr marL="0" indent="0" algn="ctr">
              <a:buNone/>
              <a:defRPr sz="1600" b="1" cap="all" spc="600" baseline="0">
                <a:solidFill>
                  <a:schemeClr val="tx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F924E608-AC1F-41FB-974A-BD619C6C26B5}"/>
              </a:ext>
            </a:extLst>
          </p:cNvPr>
          <p:cNvSpPr>
            <a:spLocks noGrp="1"/>
          </p:cNvSpPr>
          <p:nvPr>
            <p:ph type="dt" sz="half" idx="10"/>
          </p:nvPr>
        </p:nvSpPr>
        <p:spPr/>
        <p:txBody>
          <a:bodyPr/>
          <a:lstStyle/>
          <a:p>
            <a:fld id="{E6171E64-FE02-4DE5-B72F-53C3706641C3}" type="datetimeFigureOut">
              <a:rPr lang="en-US" smtClean="0"/>
              <a:t>13-11-25</a:t>
            </a:fld>
            <a:endParaRPr lang="en-US"/>
          </a:p>
        </p:txBody>
      </p:sp>
      <p:sp>
        <p:nvSpPr>
          <p:cNvPr id="5" name="Footer Placeholder 4">
            <a:extLst>
              <a:ext uri="{FF2B5EF4-FFF2-40B4-BE49-F238E27FC236}">
                <a16:creationId xmlns="" xmlns:a16="http://schemas.microsoft.com/office/drawing/2014/main" id="{C0986158-8B03-45C3-891D-0357B198B6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EC3B054-E8A2-43FD-B0FB-B1CCFA4BC0AD}"/>
              </a:ext>
            </a:extLst>
          </p:cNvPr>
          <p:cNvSpPr>
            <a:spLocks noGrp="1"/>
          </p:cNvSpPr>
          <p:nvPr>
            <p:ph type="sldNum" sz="quarter" idx="12"/>
          </p:nvPr>
        </p:nvSpPr>
        <p:spPr/>
        <p:txBody>
          <a:bodyPr/>
          <a:lstStyle/>
          <a:p>
            <a:fld id="{91F18EF7-BE1E-4ECB-84D4-67C2B4D8F095}" type="slidenum">
              <a:rPr lang="en-US" smtClean="0"/>
              <a:t>‹nr.›</a:t>
            </a:fld>
            <a:endParaRPr lang="en-US"/>
          </a:p>
        </p:txBody>
      </p:sp>
    </p:spTree>
    <p:extLst>
      <p:ext uri="{BB962C8B-B14F-4D97-AF65-F5344CB8AC3E}">
        <p14:creationId xmlns:p14="http://schemas.microsoft.com/office/powerpoint/2010/main" val="1013297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6D64AA7-6D5A-402E-AD1A-880F2BDB7E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470D32B6-F9D8-4A43-B52C-336CFAB00A56}"/>
              </a:ext>
            </a:extLst>
          </p:cNvPr>
          <p:cNvSpPr>
            <a:spLocks noGrp="1"/>
          </p:cNvSpPr>
          <p:nvPr>
            <p:ph sz="half" idx="1"/>
          </p:nvPr>
        </p:nvSpPr>
        <p:spPr>
          <a:xfrm>
            <a:off x="812976" y="2019299"/>
            <a:ext cx="4995019" cy="4157663"/>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 xmlns:a16="http://schemas.microsoft.com/office/drawing/2014/main" id="{BF50CDD9-5742-4A34-BA72-7CCA72D914F4}"/>
              </a:ext>
            </a:extLst>
          </p:cNvPr>
          <p:cNvSpPr>
            <a:spLocks noGrp="1"/>
          </p:cNvSpPr>
          <p:nvPr>
            <p:ph sz="half" idx="2"/>
          </p:nvPr>
        </p:nvSpPr>
        <p:spPr>
          <a:xfrm>
            <a:off x="6293718" y="2019299"/>
            <a:ext cx="5027954" cy="4157663"/>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 xmlns:a16="http://schemas.microsoft.com/office/drawing/2014/main" id="{B02783AA-D2AB-4385-A91F-870CB6564611}"/>
              </a:ext>
            </a:extLst>
          </p:cNvPr>
          <p:cNvSpPr>
            <a:spLocks noGrp="1"/>
          </p:cNvSpPr>
          <p:nvPr>
            <p:ph type="dt" sz="half" idx="10"/>
          </p:nvPr>
        </p:nvSpPr>
        <p:spPr/>
        <p:txBody>
          <a:bodyPr/>
          <a:lstStyle/>
          <a:p>
            <a:fld id="{E6171E64-FE02-4DE5-B72F-53C3706641C3}" type="datetimeFigureOut">
              <a:rPr lang="en-US" smtClean="0"/>
              <a:t>13-11-25</a:t>
            </a:fld>
            <a:endParaRPr lang="en-US"/>
          </a:p>
        </p:txBody>
      </p:sp>
      <p:sp>
        <p:nvSpPr>
          <p:cNvPr id="6" name="Footer Placeholder 5">
            <a:extLst>
              <a:ext uri="{FF2B5EF4-FFF2-40B4-BE49-F238E27FC236}">
                <a16:creationId xmlns="" xmlns:a16="http://schemas.microsoft.com/office/drawing/2014/main" id="{855AAD9C-5CA2-4DA1-84D3-B1838979F6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151AB3C7-9574-47BC-932D-782BEE9989DA}"/>
              </a:ext>
            </a:extLst>
          </p:cNvPr>
          <p:cNvSpPr>
            <a:spLocks noGrp="1"/>
          </p:cNvSpPr>
          <p:nvPr>
            <p:ph type="sldNum" sz="quarter" idx="12"/>
          </p:nvPr>
        </p:nvSpPr>
        <p:spPr/>
        <p:txBody>
          <a:bodyPr/>
          <a:lstStyle/>
          <a:p>
            <a:fld id="{91F18EF7-BE1E-4ECB-84D4-67C2B4D8F095}" type="slidenum">
              <a:rPr lang="en-US" smtClean="0"/>
              <a:t>‹nr.›</a:t>
            </a:fld>
            <a:endParaRPr lang="en-US"/>
          </a:p>
        </p:txBody>
      </p:sp>
    </p:spTree>
    <p:extLst>
      <p:ext uri="{BB962C8B-B14F-4D97-AF65-F5344CB8AC3E}">
        <p14:creationId xmlns:p14="http://schemas.microsoft.com/office/powerpoint/2010/main" val="2089150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A44C468-781B-4BC5-8DEA-B9EF2BF90DD2}"/>
              </a:ext>
            </a:extLst>
          </p:cNvPr>
          <p:cNvSpPr>
            <a:spLocks noGrp="1"/>
          </p:cNvSpPr>
          <p:nvPr>
            <p:ph type="title"/>
          </p:nvPr>
        </p:nvSpPr>
        <p:spPr>
          <a:xfrm>
            <a:off x="811460" y="369168"/>
            <a:ext cx="10458729" cy="1439818"/>
          </a:xfrm>
        </p:spPr>
        <p:txBody>
          <a:bodyPr/>
          <a:lstStyle/>
          <a:p>
            <a:r>
              <a:rPr lang="en-US" dirty="0"/>
              <a:t>Click to edit Master title style</a:t>
            </a:r>
          </a:p>
        </p:txBody>
      </p:sp>
      <p:sp>
        <p:nvSpPr>
          <p:cNvPr id="3" name="Text Placeholder 2">
            <a:extLst>
              <a:ext uri="{FF2B5EF4-FFF2-40B4-BE49-F238E27FC236}">
                <a16:creationId xmlns="" xmlns:a16="http://schemas.microsoft.com/office/drawing/2014/main" id="{5367223F-48E4-491D-AB5D-5FC8A0C566AF}"/>
              </a:ext>
            </a:extLst>
          </p:cNvPr>
          <p:cNvSpPr>
            <a:spLocks noGrp="1"/>
          </p:cNvSpPr>
          <p:nvPr>
            <p:ph type="body" idx="1"/>
          </p:nvPr>
        </p:nvSpPr>
        <p:spPr>
          <a:xfrm>
            <a:off x="800101" y="1843067"/>
            <a:ext cx="5007894" cy="662007"/>
          </a:xfrm>
          <a:prstGeom prst="rect">
            <a:avLst/>
          </a:prstGeo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93D6B764-4B87-42FF-ABAA-69B07B88FF40}"/>
              </a:ext>
            </a:extLst>
          </p:cNvPr>
          <p:cNvSpPr>
            <a:spLocks noGrp="1"/>
          </p:cNvSpPr>
          <p:nvPr>
            <p:ph sz="half" idx="2"/>
          </p:nvPr>
        </p:nvSpPr>
        <p:spPr>
          <a:xfrm>
            <a:off x="800101" y="2505075"/>
            <a:ext cx="5007894" cy="3684588"/>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 xmlns:a16="http://schemas.microsoft.com/office/drawing/2014/main" id="{174357B9-406F-4BF9-B8FB-C53421EEF5A6}"/>
              </a:ext>
            </a:extLst>
          </p:cNvPr>
          <p:cNvSpPr>
            <a:spLocks noGrp="1"/>
          </p:cNvSpPr>
          <p:nvPr>
            <p:ph type="body" sz="quarter" idx="3"/>
          </p:nvPr>
        </p:nvSpPr>
        <p:spPr>
          <a:xfrm>
            <a:off x="6276061" y="1843067"/>
            <a:ext cx="4994128" cy="662007"/>
          </a:xfrm>
          <a:prstGeom prst="rect">
            <a:avLst/>
          </a:prstGeo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 xmlns:a16="http://schemas.microsoft.com/office/drawing/2014/main" id="{3320462B-1939-4DAA-A7DD-6BDC95054A6E}"/>
              </a:ext>
            </a:extLst>
          </p:cNvPr>
          <p:cNvSpPr>
            <a:spLocks noGrp="1"/>
          </p:cNvSpPr>
          <p:nvPr>
            <p:ph sz="quarter" idx="4"/>
          </p:nvPr>
        </p:nvSpPr>
        <p:spPr>
          <a:xfrm>
            <a:off x="6276061" y="2505075"/>
            <a:ext cx="4994128" cy="3684588"/>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076C938B-C4C2-4FA9-85CA-9CD742CD7523}"/>
              </a:ext>
            </a:extLst>
          </p:cNvPr>
          <p:cNvSpPr>
            <a:spLocks noGrp="1"/>
          </p:cNvSpPr>
          <p:nvPr>
            <p:ph type="dt" sz="half" idx="10"/>
          </p:nvPr>
        </p:nvSpPr>
        <p:spPr/>
        <p:txBody>
          <a:bodyPr/>
          <a:lstStyle/>
          <a:p>
            <a:fld id="{E6171E64-FE02-4DE5-B72F-53C3706641C3}" type="datetimeFigureOut">
              <a:rPr lang="en-US" smtClean="0"/>
              <a:t>13-11-25</a:t>
            </a:fld>
            <a:endParaRPr lang="en-US"/>
          </a:p>
        </p:txBody>
      </p:sp>
      <p:sp>
        <p:nvSpPr>
          <p:cNvPr id="8" name="Footer Placeholder 7">
            <a:extLst>
              <a:ext uri="{FF2B5EF4-FFF2-40B4-BE49-F238E27FC236}">
                <a16:creationId xmlns="" xmlns:a16="http://schemas.microsoft.com/office/drawing/2014/main" id="{11AD8886-0D28-4D49-8D43-151D37E948E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172FDDE8-E9F8-4B6C-9A40-829617A7C84D}"/>
              </a:ext>
            </a:extLst>
          </p:cNvPr>
          <p:cNvSpPr>
            <a:spLocks noGrp="1"/>
          </p:cNvSpPr>
          <p:nvPr>
            <p:ph type="sldNum" sz="quarter" idx="12"/>
          </p:nvPr>
        </p:nvSpPr>
        <p:spPr/>
        <p:txBody>
          <a:bodyPr/>
          <a:lstStyle/>
          <a:p>
            <a:fld id="{91F18EF7-BE1E-4ECB-84D4-67C2B4D8F095}" type="slidenum">
              <a:rPr lang="en-US" smtClean="0"/>
              <a:t>‹nr.›</a:t>
            </a:fld>
            <a:endParaRPr lang="en-US"/>
          </a:p>
        </p:txBody>
      </p:sp>
    </p:spTree>
    <p:extLst>
      <p:ext uri="{BB962C8B-B14F-4D97-AF65-F5344CB8AC3E}">
        <p14:creationId xmlns:p14="http://schemas.microsoft.com/office/powerpoint/2010/main" val="1646981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26AE3D8-6C35-428B-B2F2-251FDE10BD20}"/>
              </a:ext>
            </a:extLst>
          </p:cNvPr>
          <p:cNvSpPr>
            <a:spLocks noGrp="1"/>
          </p:cNvSpPr>
          <p:nvPr>
            <p:ph type="title"/>
          </p:nvPr>
        </p:nvSpPr>
        <p:spPr>
          <a:xfrm>
            <a:off x="800100" y="983769"/>
            <a:ext cx="10094770" cy="1180574"/>
          </a:xfrm>
          <a:solidFill>
            <a:schemeClr val="accent1">
              <a:lumMod val="20000"/>
              <a:lumOff val="80000"/>
            </a:schemeClr>
          </a:solidFill>
          <a:effectLst>
            <a:outerShdw dist="165100" dir="18900000" algn="bl" rotWithShape="0">
              <a:prstClr val="black"/>
            </a:outerShdw>
          </a:effectLst>
        </p:spPr>
        <p:txBody>
          <a:bodyPr/>
          <a:lstStyle>
            <a:lvl1pPr marL="182880">
              <a:defRPr/>
            </a:lvl1pPr>
          </a:lstStyle>
          <a:p>
            <a:r>
              <a:rPr lang="en-US"/>
              <a:t>Click to edit Master title style</a:t>
            </a:r>
            <a:endParaRPr lang="en-US" dirty="0"/>
          </a:p>
        </p:txBody>
      </p:sp>
      <p:sp>
        <p:nvSpPr>
          <p:cNvPr id="3" name="Date Placeholder 2">
            <a:extLst>
              <a:ext uri="{FF2B5EF4-FFF2-40B4-BE49-F238E27FC236}">
                <a16:creationId xmlns="" xmlns:a16="http://schemas.microsoft.com/office/drawing/2014/main" id="{4F0B8015-E11A-42CA-AE88-7BD73F87E566}"/>
              </a:ext>
            </a:extLst>
          </p:cNvPr>
          <p:cNvSpPr>
            <a:spLocks noGrp="1"/>
          </p:cNvSpPr>
          <p:nvPr>
            <p:ph type="dt" sz="half" idx="10"/>
          </p:nvPr>
        </p:nvSpPr>
        <p:spPr/>
        <p:txBody>
          <a:bodyPr/>
          <a:lstStyle/>
          <a:p>
            <a:fld id="{E6171E64-FE02-4DE5-B72F-53C3706641C3}" type="datetimeFigureOut">
              <a:rPr lang="en-US" smtClean="0"/>
              <a:t>13-11-25</a:t>
            </a:fld>
            <a:endParaRPr lang="en-US"/>
          </a:p>
        </p:txBody>
      </p:sp>
      <p:sp>
        <p:nvSpPr>
          <p:cNvPr id="4" name="Footer Placeholder 3">
            <a:extLst>
              <a:ext uri="{FF2B5EF4-FFF2-40B4-BE49-F238E27FC236}">
                <a16:creationId xmlns="" xmlns:a16="http://schemas.microsoft.com/office/drawing/2014/main" id="{07309078-34CA-45CD-B479-03906A265C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B0D03258-F989-47B2-A643-A60CD8A77BC8}"/>
              </a:ext>
            </a:extLst>
          </p:cNvPr>
          <p:cNvSpPr>
            <a:spLocks noGrp="1"/>
          </p:cNvSpPr>
          <p:nvPr>
            <p:ph type="sldNum" sz="quarter" idx="12"/>
          </p:nvPr>
        </p:nvSpPr>
        <p:spPr/>
        <p:txBody>
          <a:bodyPr/>
          <a:lstStyle/>
          <a:p>
            <a:fld id="{91F18EF7-BE1E-4ECB-84D4-67C2B4D8F095}" type="slidenum">
              <a:rPr lang="en-US" smtClean="0"/>
              <a:t>‹nr.›</a:t>
            </a:fld>
            <a:endParaRPr lang="en-US"/>
          </a:p>
        </p:txBody>
      </p:sp>
    </p:spTree>
    <p:extLst>
      <p:ext uri="{BB962C8B-B14F-4D97-AF65-F5344CB8AC3E}">
        <p14:creationId xmlns:p14="http://schemas.microsoft.com/office/powerpoint/2010/main" val="4242357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27DA2F31-48B6-40CE-A364-3CE73FD859B4}"/>
              </a:ext>
            </a:extLst>
          </p:cNvPr>
          <p:cNvSpPr>
            <a:spLocks noGrp="1"/>
          </p:cNvSpPr>
          <p:nvPr>
            <p:ph type="dt" sz="half" idx="10"/>
          </p:nvPr>
        </p:nvSpPr>
        <p:spPr/>
        <p:txBody>
          <a:bodyPr/>
          <a:lstStyle/>
          <a:p>
            <a:fld id="{E6171E64-FE02-4DE5-B72F-53C3706641C3}" type="datetimeFigureOut">
              <a:rPr lang="en-US" smtClean="0"/>
              <a:t>13-11-25</a:t>
            </a:fld>
            <a:endParaRPr lang="en-US"/>
          </a:p>
        </p:txBody>
      </p:sp>
      <p:sp>
        <p:nvSpPr>
          <p:cNvPr id="3" name="Footer Placeholder 2">
            <a:extLst>
              <a:ext uri="{FF2B5EF4-FFF2-40B4-BE49-F238E27FC236}">
                <a16:creationId xmlns="" xmlns:a16="http://schemas.microsoft.com/office/drawing/2014/main" id="{117EEA00-F166-41EB-9331-CA99BB70F02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63BB051F-F8FC-4FF6-9783-45F9FE7AC302}"/>
              </a:ext>
            </a:extLst>
          </p:cNvPr>
          <p:cNvSpPr>
            <a:spLocks noGrp="1"/>
          </p:cNvSpPr>
          <p:nvPr>
            <p:ph type="sldNum" sz="quarter" idx="12"/>
          </p:nvPr>
        </p:nvSpPr>
        <p:spPr/>
        <p:txBody>
          <a:bodyPr/>
          <a:lstStyle/>
          <a:p>
            <a:fld id="{91F18EF7-BE1E-4ECB-84D4-67C2B4D8F095}" type="slidenum">
              <a:rPr lang="en-US" smtClean="0"/>
              <a:t>‹nr.›</a:t>
            </a:fld>
            <a:endParaRPr lang="en-US"/>
          </a:p>
        </p:txBody>
      </p:sp>
    </p:spTree>
    <p:extLst>
      <p:ext uri="{BB962C8B-B14F-4D97-AF65-F5344CB8AC3E}">
        <p14:creationId xmlns:p14="http://schemas.microsoft.com/office/powerpoint/2010/main" val="2182196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5508635-A5AF-48F4-8CD2-FB0E01113904}"/>
              </a:ext>
            </a:extLst>
          </p:cNvPr>
          <p:cNvSpPr>
            <a:spLocks noGrp="1"/>
          </p:cNvSpPr>
          <p:nvPr>
            <p:ph type="title"/>
          </p:nvPr>
        </p:nvSpPr>
        <p:spPr>
          <a:xfrm>
            <a:off x="839788" y="987425"/>
            <a:ext cx="3932237" cy="1600200"/>
          </a:xfrm>
        </p:spPr>
        <p:txBody>
          <a:bodyPr anchor="t">
            <a:normAutofit/>
          </a:bodyPr>
          <a:lstStyle>
            <a:lvl1pPr>
              <a:defRPr sz="2800" b="1">
                <a:latin typeface="+mn-lt"/>
              </a:defRPr>
            </a:lvl1p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E6E15E0E-DCC0-4781-A608-962B1241B5AA}"/>
              </a:ext>
            </a:extLst>
          </p:cNvPr>
          <p:cNvSpPr>
            <a:spLocks noGrp="1"/>
          </p:cNvSpPr>
          <p:nvPr>
            <p:ph idx="1"/>
          </p:nvPr>
        </p:nvSpPr>
        <p:spPr>
          <a:xfrm>
            <a:off x="5309826" y="987425"/>
            <a:ext cx="6045562"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4121F43E-3D50-4A1C-A289-B3D0DD0E710F}"/>
              </a:ext>
            </a:extLst>
          </p:cNvPr>
          <p:cNvSpPr>
            <a:spLocks noGrp="1"/>
          </p:cNvSpPr>
          <p:nvPr>
            <p:ph type="body" sz="half" idx="2"/>
          </p:nvPr>
        </p:nvSpPr>
        <p:spPr>
          <a:xfrm>
            <a:off x="839788" y="2743200"/>
            <a:ext cx="3932237" cy="3127376"/>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81E70E3A-6639-4EA0-8305-C1899DAB49EB}"/>
              </a:ext>
            </a:extLst>
          </p:cNvPr>
          <p:cNvSpPr>
            <a:spLocks noGrp="1"/>
          </p:cNvSpPr>
          <p:nvPr>
            <p:ph type="dt" sz="half" idx="10"/>
          </p:nvPr>
        </p:nvSpPr>
        <p:spPr/>
        <p:txBody>
          <a:bodyPr/>
          <a:lstStyle/>
          <a:p>
            <a:fld id="{E6171E64-FE02-4DE5-B72F-53C3706641C3}" type="datetimeFigureOut">
              <a:rPr lang="en-US" smtClean="0"/>
              <a:t>13-11-25</a:t>
            </a:fld>
            <a:endParaRPr lang="en-US"/>
          </a:p>
        </p:txBody>
      </p:sp>
      <p:sp>
        <p:nvSpPr>
          <p:cNvPr id="6" name="Footer Placeholder 5">
            <a:extLst>
              <a:ext uri="{FF2B5EF4-FFF2-40B4-BE49-F238E27FC236}">
                <a16:creationId xmlns="" xmlns:a16="http://schemas.microsoft.com/office/drawing/2014/main" id="{5B6AFD57-4189-42FB-B29E-96366E51B4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1AF5E2EC-8483-4FBC-9D29-C19025FA8F97}"/>
              </a:ext>
            </a:extLst>
          </p:cNvPr>
          <p:cNvSpPr>
            <a:spLocks noGrp="1"/>
          </p:cNvSpPr>
          <p:nvPr>
            <p:ph type="sldNum" sz="quarter" idx="12"/>
          </p:nvPr>
        </p:nvSpPr>
        <p:spPr/>
        <p:txBody>
          <a:bodyPr/>
          <a:lstStyle/>
          <a:p>
            <a:fld id="{91F18EF7-BE1E-4ECB-84D4-67C2B4D8F095}" type="slidenum">
              <a:rPr lang="en-US" smtClean="0"/>
              <a:t>‹nr.›</a:t>
            </a:fld>
            <a:endParaRPr lang="en-US"/>
          </a:p>
        </p:txBody>
      </p:sp>
    </p:spTree>
    <p:extLst>
      <p:ext uri="{BB962C8B-B14F-4D97-AF65-F5344CB8AC3E}">
        <p14:creationId xmlns:p14="http://schemas.microsoft.com/office/powerpoint/2010/main" val="116447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E5CE581-A090-4AE9-9965-B06BDB52BD95}"/>
              </a:ext>
            </a:extLst>
          </p:cNvPr>
          <p:cNvSpPr>
            <a:spLocks noGrp="1"/>
          </p:cNvSpPr>
          <p:nvPr>
            <p:ph type="title"/>
          </p:nvPr>
        </p:nvSpPr>
        <p:spPr>
          <a:xfrm>
            <a:off x="839788" y="987425"/>
            <a:ext cx="3932237" cy="1600200"/>
          </a:xfrm>
        </p:spPr>
        <p:txBody>
          <a:bodyPr anchor="t">
            <a:normAutofit/>
          </a:bodyPr>
          <a:lstStyle>
            <a:lvl1pPr>
              <a:defRPr sz="2800" b="1">
                <a:latin typeface="+mn-lt"/>
              </a:defRPr>
            </a:lvl1pPr>
          </a:lstStyle>
          <a:p>
            <a:r>
              <a:rPr lang="en-US"/>
              <a:t>Click to edit Master title style</a:t>
            </a:r>
            <a:endParaRPr lang="en-US" dirty="0"/>
          </a:p>
        </p:txBody>
      </p:sp>
      <p:sp>
        <p:nvSpPr>
          <p:cNvPr id="3" name="Picture Placeholder 2">
            <a:extLst>
              <a:ext uri="{FF2B5EF4-FFF2-40B4-BE49-F238E27FC236}">
                <a16:creationId xmlns="" xmlns:a16="http://schemas.microsoft.com/office/drawing/2014/main" id="{9839DEF4-262F-4ACF-9B29-3D4B819E7065}"/>
              </a:ext>
            </a:extLst>
          </p:cNvPr>
          <p:cNvSpPr>
            <a:spLocks noGrp="1"/>
          </p:cNvSpPr>
          <p:nvPr>
            <p:ph type="pic" idx="1"/>
          </p:nvPr>
        </p:nvSpPr>
        <p:spPr>
          <a:xfrm>
            <a:off x="5353969" y="987425"/>
            <a:ext cx="5694503"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 xmlns:a16="http://schemas.microsoft.com/office/drawing/2014/main" id="{04ED7CBB-7A6F-441E-9072-2494B952FA8B}"/>
              </a:ext>
            </a:extLst>
          </p:cNvPr>
          <p:cNvSpPr>
            <a:spLocks noGrp="1"/>
          </p:cNvSpPr>
          <p:nvPr>
            <p:ph type="body" sz="half" idx="2"/>
          </p:nvPr>
        </p:nvSpPr>
        <p:spPr>
          <a:xfrm>
            <a:off x="839788" y="2743200"/>
            <a:ext cx="3932237" cy="3127376"/>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A2159692-77BE-4A7D-AA70-635007A6E92C}"/>
              </a:ext>
            </a:extLst>
          </p:cNvPr>
          <p:cNvSpPr>
            <a:spLocks noGrp="1"/>
          </p:cNvSpPr>
          <p:nvPr>
            <p:ph type="dt" sz="half" idx="10"/>
          </p:nvPr>
        </p:nvSpPr>
        <p:spPr/>
        <p:txBody>
          <a:bodyPr/>
          <a:lstStyle/>
          <a:p>
            <a:fld id="{E6171E64-FE02-4DE5-B72F-53C3706641C3}" type="datetimeFigureOut">
              <a:rPr lang="en-US" smtClean="0"/>
              <a:t>13-11-25</a:t>
            </a:fld>
            <a:endParaRPr lang="en-US"/>
          </a:p>
        </p:txBody>
      </p:sp>
      <p:sp>
        <p:nvSpPr>
          <p:cNvPr id="6" name="Footer Placeholder 5">
            <a:extLst>
              <a:ext uri="{FF2B5EF4-FFF2-40B4-BE49-F238E27FC236}">
                <a16:creationId xmlns="" xmlns:a16="http://schemas.microsoft.com/office/drawing/2014/main" id="{FBB9A4DA-63AF-4D6A-98DB-E1D0AC741E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A76B7958-B19B-4C23-A82F-DD4E4B912B29}"/>
              </a:ext>
            </a:extLst>
          </p:cNvPr>
          <p:cNvSpPr>
            <a:spLocks noGrp="1"/>
          </p:cNvSpPr>
          <p:nvPr>
            <p:ph type="sldNum" sz="quarter" idx="12"/>
          </p:nvPr>
        </p:nvSpPr>
        <p:spPr/>
        <p:txBody>
          <a:bodyPr/>
          <a:lstStyle/>
          <a:p>
            <a:fld id="{91F18EF7-BE1E-4ECB-84D4-67C2B4D8F095}" type="slidenum">
              <a:rPr lang="en-US" smtClean="0"/>
              <a:t>‹nr.›</a:t>
            </a:fld>
            <a:endParaRPr lang="en-US"/>
          </a:p>
        </p:txBody>
      </p:sp>
    </p:spTree>
    <p:extLst>
      <p:ext uri="{BB962C8B-B14F-4D97-AF65-F5344CB8AC3E}">
        <p14:creationId xmlns:p14="http://schemas.microsoft.com/office/powerpoint/2010/main" val="384014223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sv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8586DAE1-1F65-43B8-A400-95E6DEEDCDFC}"/>
              </a:ext>
            </a:extLst>
          </p:cNvPr>
          <p:cNvSpPr>
            <a:spLocks noGrp="1"/>
          </p:cNvSpPr>
          <p:nvPr>
            <p:ph type="title"/>
          </p:nvPr>
        </p:nvSpPr>
        <p:spPr>
          <a:xfrm>
            <a:off x="808661" y="365125"/>
            <a:ext cx="10357666" cy="143845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 xmlns:a16="http://schemas.microsoft.com/office/drawing/2014/main" id="{2D75C993-A44B-4C2D-818E-4C9000BB05C1}"/>
              </a:ext>
            </a:extLst>
          </p:cNvPr>
          <p:cNvSpPr>
            <a:spLocks noGrp="1"/>
          </p:cNvSpPr>
          <p:nvPr>
            <p:ph type="body" idx="1"/>
          </p:nvPr>
        </p:nvSpPr>
        <p:spPr>
          <a:xfrm>
            <a:off x="808662" y="2019299"/>
            <a:ext cx="10357666" cy="41148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95A21B6E-ECC6-47D0-9C14-812B746F1563}"/>
              </a:ext>
            </a:extLst>
          </p:cNvPr>
          <p:cNvSpPr>
            <a:spLocks noGrp="1"/>
          </p:cNvSpPr>
          <p:nvPr>
            <p:ph type="dt" sz="half" idx="2"/>
          </p:nvPr>
        </p:nvSpPr>
        <p:spPr>
          <a:xfrm>
            <a:off x="795014" y="6342042"/>
            <a:ext cx="2743200" cy="365125"/>
          </a:xfrm>
          <a:prstGeom prst="rect">
            <a:avLst/>
          </a:prstGeom>
        </p:spPr>
        <p:txBody>
          <a:bodyPr vert="horz" lIns="91440" tIns="45720" rIns="91440" bIns="45720" rtlCol="0" anchor="ctr"/>
          <a:lstStyle>
            <a:lvl1pPr algn="l">
              <a:defRPr sz="1000" spc="100" baseline="0">
                <a:solidFill>
                  <a:schemeClr val="tx1"/>
                </a:solidFill>
              </a:defRPr>
            </a:lvl1pPr>
          </a:lstStyle>
          <a:p>
            <a:fld id="{E6171E64-FE02-4DE5-B72F-53C3706641C3}" type="datetimeFigureOut">
              <a:rPr lang="en-US" smtClean="0"/>
              <a:t>13-11-25</a:t>
            </a:fld>
            <a:endParaRPr lang="en-US"/>
          </a:p>
        </p:txBody>
      </p:sp>
      <p:sp>
        <p:nvSpPr>
          <p:cNvPr id="5" name="Footer Placeholder 4">
            <a:extLst>
              <a:ext uri="{FF2B5EF4-FFF2-40B4-BE49-F238E27FC236}">
                <a16:creationId xmlns="" xmlns:a16="http://schemas.microsoft.com/office/drawing/2014/main" id="{5209A716-DEA9-48A9-A5BC-0F392D2B49AC}"/>
              </a:ext>
            </a:extLst>
          </p:cNvPr>
          <p:cNvSpPr>
            <a:spLocks noGrp="1"/>
          </p:cNvSpPr>
          <p:nvPr>
            <p:ph type="ftr" sz="quarter" idx="3"/>
          </p:nvPr>
        </p:nvSpPr>
        <p:spPr>
          <a:xfrm>
            <a:off x="7696200" y="6342042"/>
            <a:ext cx="3470128" cy="365125"/>
          </a:xfrm>
          <a:prstGeom prst="rect">
            <a:avLst/>
          </a:prstGeom>
        </p:spPr>
        <p:txBody>
          <a:bodyPr vert="horz" lIns="91440" tIns="45720" rIns="91440" bIns="45720" rtlCol="0" anchor="ctr"/>
          <a:lstStyle>
            <a:lvl1pPr algn="r">
              <a:defRPr sz="1000" spc="50" baseline="0">
                <a:solidFill>
                  <a:schemeClr val="tx1"/>
                </a:solidFill>
              </a:defRPr>
            </a:lvl1pPr>
          </a:lstStyle>
          <a:p>
            <a:endParaRPr lang="en-US"/>
          </a:p>
        </p:txBody>
      </p:sp>
      <p:sp>
        <p:nvSpPr>
          <p:cNvPr id="6" name="Slide Number Placeholder 5">
            <a:extLst>
              <a:ext uri="{FF2B5EF4-FFF2-40B4-BE49-F238E27FC236}">
                <a16:creationId xmlns="" xmlns:a16="http://schemas.microsoft.com/office/drawing/2014/main" id="{C09CB69E-A0E4-4558-9C62-4CD8CDD2A501}"/>
              </a:ext>
            </a:extLst>
          </p:cNvPr>
          <p:cNvSpPr>
            <a:spLocks noGrp="1"/>
          </p:cNvSpPr>
          <p:nvPr>
            <p:ph type="sldNum" sz="quarter" idx="4"/>
          </p:nvPr>
        </p:nvSpPr>
        <p:spPr>
          <a:xfrm>
            <a:off x="11166329" y="6342042"/>
            <a:ext cx="526228" cy="365125"/>
          </a:xfrm>
          <a:prstGeom prst="rect">
            <a:avLst/>
          </a:prstGeom>
        </p:spPr>
        <p:txBody>
          <a:bodyPr vert="horz" lIns="91440" tIns="45720" rIns="91440" bIns="45720" rtlCol="0" anchor="ctr"/>
          <a:lstStyle>
            <a:lvl1pPr algn="r">
              <a:defRPr sz="1000" spc="100" baseline="0">
                <a:solidFill>
                  <a:schemeClr val="tx1"/>
                </a:solidFill>
              </a:defRPr>
            </a:lvl1pPr>
          </a:lstStyle>
          <a:p>
            <a:fld id="{91F18EF7-BE1E-4ECB-84D4-67C2B4D8F095}" type="slidenum">
              <a:rPr lang="en-US" smtClean="0"/>
              <a:t>‹nr.›</a:t>
            </a:fld>
            <a:endParaRPr lang="en-US"/>
          </a:p>
        </p:txBody>
      </p:sp>
      <p:grpSp>
        <p:nvGrpSpPr>
          <p:cNvPr id="7" name="Group 6">
            <a:extLst>
              <a:ext uri="{FF2B5EF4-FFF2-40B4-BE49-F238E27FC236}">
                <a16:creationId xmlns="" xmlns:a16="http://schemas.microsoft.com/office/drawing/2014/main" id="{EB6ECC43-D65E-4A7B-A76B-D278A2184166}"/>
              </a:ext>
            </a:extLst>
          </p:cNvPr>
          <p:cNvGrpSpPr/>
          <p:nvPr/>
        </p:nvGrpSpPr>
        <p:grpSpPr>
          <a:xfrm flipV="1">
            <a:off x="11626076" y="3551521"/>
            <a:ext cx="567782" cy="3306479"/>
            <a:chOff x="11619770" y="-2005"/>
            <a:chExt cx="567782" cy="3306479"/>
          </a:xfrm>
        </p:grpSpPr>
        <p:sp>
          <p:nvSpPr>
            <p:cNvPr id="8" name="Freeform: Shape 7">
              <a:extLst>
                <a:ext uri="{FF2B5EF4-FFF2-40B4-BE49-F238E27FC236}">
                  <a16:creationId xmlns="" xmlns:a16="http://schemas.microsoft.com/office/drawing/2014/main" id="{7EE443C5-5AB9-407B-A8C3-011BB14FEF06}"/>
                </a:ext>
              </a:extLst>
            </p:cNvPr>
            <p:cNvSpPr/>
            <p:nvPr/>
          </p:nvSpPr>
          <p:spPr>
            <a:xfrm flipV="1">
              <a:off x="11619770" y="373807"/>
              <a:ext cx="526228" cy="2930667"/>
            </a:xfrm>
            <a:custGeom>
              <a:avLst/>
              <a:gdLst>
                <a:gd name="connsiteX0" fmla="*/ 757287 w 757287"/>
                <a:gd name="connsiteY0" fmla="*/ 3694096 h 3694096"/>
                <a:gd name="connsiteX1" fmla="*/ 757287 w 757287"/>
                <a:gd name="connsiteY1" fmla="*/ 0 h 3694096"/>
                <a:gd name="connsiteX2" fmla="*/ 0 w 757287"/>
                <a:gd name="connsiteY2" fmla="*/ 0 h 3694096"/>
                <a:gd name="connsiteX3" fmla="*/ 0 w 757287"/>
                <a:gd name="connsiteY3" fmla="*/ 3686094 h 3694096"/>
              </a:gdLst>
              <a:ahLst/>
              <a:cxnLst>
                <a:cxn ang="0">
                  <a:pos x="connsiteX0" y="connsiteY0"/>
                </a:cxn>
                <a:cxn ang="0">
                  <a:pos x="connsiteX1" y="connsiteY1"/>
                </a:cxn>
                <a:cxn ang="0">
                  <a:pos x="connsiteX2" y="connsiteY2"/>
                </a:cxn>
                <a:cxn ang="0">
                  <a:pos x="connsiteX3" y="connsiteY3"/>
                </a:cxn>
              </a:cxnLst>
              <a:rect l="l" t="t" r="r" b="b"/>
              <a:pathLst>
                <a:path w="757287" h="3694096">
                  <a:moveTo>
                    <a:pt x="757287" y="3694096"/>
                  </a:moveTo>
                  <a:lnTo>
                    <a:pt x="757287" y="0"/>
                  </a:lnTo>
                  <a:lnTo>
                    <a:pt x="0" y="0"/>
                  </a:lnTo>
                  <a:lnTo>
                    <a:pt x="0" y="3686094"/>
                  </a:lnTo>
                  <a:close/>
                </a:path>
              </a:pathLst>
            </a:custGeom>
            <a:blipFill dpi="0" rotWithShape="1">
              <a:blip r:embed="rId13">
                <a:extLst>
                  <a:ext uri="{96DAC541-7B7A-43D3-8B79-37D633B846F1}">
                    <asvg:svgBlip xmlns="" xmlns:asvg="http://schemas.microsoft.com/office/drawing/2016/SVG/main" r:embed="rId14"/>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Rectangle 8">
              <a:extLst>
                <a:ext uri="{FF2B5EF4-FFF2-40B4-BE49-F238E27FC236}">
                  <a16:creationId xmlns="" xmlns:a16="http://schemas.microsoft.com/office/drawing/2014/main" id="{4538C9FA-DA5E-4785-8F4A-CA481A3A6526}"/>
                </a:ext>
                <a:ext uri="{C183D7F6-B498-43B3-948B-1728B52AA6E4}">
                  <adec:decorative xmlns="" xmlns:adec="http://schemas.microsoft.com/office/drawing/2017/decorative" val="1"/>
                </a:ext>
              </a:extLst>
            </p:cNvPr>
            <p:cNvSpPr/>
            <p:nvPr/>
          </p:nvSpPr>
          <p:spPr>
            <a:xfrm flipH="1" flipV="1">
              <a:off x="11980943" y="-200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72260572"/>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5" r:id="rId10"/>
    <p:sldLayoutId id="2147483784" r:id="rId11"/>
  </p:sldLayoutIdLst>
  <p:txStyles>
    <p:titleStyle>
      <a:lvl1pPr algn="l" defTabSz="914400" rtl="0" eaLnBrk="1" latinLnBrk="0" hangingPunct="1">
        <a:lnSpc>
          <a:spcPct val="120000"/>
        </a:lnSpc>
        <a:spcBef>
          <a:spcPct val="0"/>
        </a:spcBef>
        <a:buNone/>
        <a:defRPr sz="320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SzPct val="85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30000"/>
        </a:lnSpc>
        <a:spcBef>
          <a:spcPts val="500"/>
        </a:spcBef>
        <a:buSzPct val="100000"/>
        <a:buFont typeface="Avenir Next LT Pro Light" panose="020B03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30000"/>
        </a:lnSpc>
        <a:spcBef>
          <a:spcPts val="500"/>
        </a:spcBef>
        <a:buSzPct val="85000"/>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30000"/>
        </a:lnSpc>
        <a:spcBef>
          <a:spcPts val="500"/>
        </a:spcBef>
        <a:buSzPct val="100000"/>
        <a:buFont typeface="Avenir Next LT Pro Light" panose="020B0304020202020204" pitchFamily="34" charset="0"/>
        <a:buChar char="–"/>
        <a:defRPr sz="1400" kern="1200">
          <a:solidFill>
            <a:schemeClr val="tx1"/>
          </a:solidFill>
          <a:latin typeface="+mn-lt"/>
          <a:ea typeface="+mn-ea"/>
          <a:cs typeface="+mn-cs"/>
        </a:defRPr>
      </a:lvl4pPr>
      <a:lvl5pPr marL="1188720" indent="-228600" algn="l" defTabSz="914400" rtl="0" eaLnBrk="1" latinLnBrk="0" hangingPunct="1">
        <a:lnSpc>
          <a:spcPct val="130000"/>
        </a:lnSpc>
        <a:spcBef>
          <a:spcPts val="500"/>
        </a:spcBef>
        <a:buSzPct val="85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53" name="Rectangle 1052">
            <a:extLst>
              <a:ext uri="{FF2B5EF4-FFF2-40B4-BE49-F238E27FC236}">
                <a16:creationId xmlns="" xmlns:a16="http://schemas.microsoft.com/office/drawing/2014/main" id="{A9727012-97DE-47A6-9F25-DBDC9FEE569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1666"/>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 xmlns:a16="http://schemas.microsoft.com/office/drawing/2014/main" id="{49994310-EB18-0417-2F39-527452B0945C}"/>
              </a:ext>
            </a:extLst>
          </p:cNvPr>
          <p:cNvSpPr>
            <a:spLocks noGrp="1"/>
          </p:cNvSpPr>
          <p:nvPr>
            <p:ph type="ctrTitle"/>
          </p:nvPr>
        </p:nvSpPr>
        <p:spPr>
          <a:xfrm>
            <a:off x="803744" y="1454447"/>
            <a:ext cx="5292256" cy="2660353"/>
          </a:xfrm>
        </p:spPr>
        <p:txBody>
          <a:bodyPr anchor="t">
            <a:normAutofit/>
          </a:bodyPr>
          <a:lstStyle/>
          <a:p>
            <a:r>
              <a:rPr lang="nl-NL" dirty="0"/>
              <a:t>Algemene </a:t>
            </a:r>
            <a:r>
              <a:rPr lang="nl-NL" sz="3500" dirty="0" err="1"/>
              <a:t>najaars-vergadering</a:t>
            </a:r>
            <a:endParaRPr lang="nl-NL" sz="3500" dirty="0"/>
          </a:p>
        </p:txBody>
      </p:sp>
      <p:sp>
        <p:nvSpPr>
          <p:cNvPr id="3" name="Ondertitel 2">
            <a:extLst>
              <a:ext uri="{FF2B5EF4-FFF2-40B4-BE49-F238E27FC236}">
                <a16:creationId xmlns="" xmlns:a16="http://schemas.microsoft.com/office/drawing/2014/main" id="{E3C1A5D2-594C-B986-08D3-4BB42FD7EFA1}"/>
              </a:ext>
            </a:extLst>
          </p:cNvPr>
          <p:cNvSpPr>
            <a:spLocks noGrp="1"/>
          </p:cNvSpPr>
          <p:nvPr>
            <p:ph type="subTitle" idx="1"/>
          </p:nvPr>
        </p:nvSpPr>
        <p:spPr>
          <a:xfrm>
            <a:off x="784927" y="4281140"/>
            <a:ext cx="5584990" cy="1175920"/>
          </a:xfrm>
        </p:spPr>
        <p:txBody>
          <a:bodyPr>
            <a:normAutofit/>
          </a:bodyPr>
          <a:lstStyle/>
          <a:p>
            <a:r>
              <a:rPr lang="nl-NL" sz="1200" dirty="0"/>
              <a:t>KNHS kring </a:t>
            </a:r>
            <a:r>
              <a:rPr lang="nl-NL" sz="1200" dirty="0" err="1"/>
              <a:t>eindhoven</a:t>
            </a:r>
            <a:r>
              <a:rPr lang="nl-NL" sz="1200" dirty="0"/>
              <a:t> de </a:t>
            </a:r>
            <a:r>
              <a:rPr lang="nl-NL" sz="1200" dirty="0" err="1"/>
              <a:t>kempen</a:t>
            </a:r>
            <a:endParaRPr lang="nl-NL" sz="1200" dirty="0"/>
          </a:p>
          <a:p>
            <a:endParaRPr lang="nl-NL" sz="1200" dirty="0"/>
          </a:p>
        </p:txBody>
      </p:sp>
      <p:sp>
        <p:nvSpPr>
          <p:cNvPr id="1055" name="Rectangle 1054">
            <a:extLst>
              <a:ext uri="{FF2B5EF4-FFF2-40B4-BE49-F238E27FC236}">
                <a16:creationId xmlns="" xmlns:a16="http://schemas.microsoft.com/office/drawing/2014/main" id="{E5C81E96-E4A2-4187-9D53-003091F596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0800000" flipV="1">
            <a:off x="0" y="0"/>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7" name="Rectangle 1056">
            <a:extLst>
              <a:ext uri="{FF2B5EF4-FFF2-40B4-BE49-F238E27FC236}">
                <a16:creationId xmlns="" xmlns:a16="http://schemas.microsoft.com/office/drawing/2014/main" id="{8E09F66C-6C97-488C-B3DA-B2E646B04B5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7292286" y="1589649"/>
            <a:ext cx="4114787" cy="41053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9" name="Freeform: Shape 1058">
            <a:extLst>
              <a:ext uri="{FF2B5EF4-FFF2-40B4-BE49-F238E27FC236}">
                <a16:creationId xmlns="" xmlns:a16="http://schemas.microsoft.com/office/drawing/2014/main" id="{E4A8669C-06EC-4BD6-8785-C3240B3100E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11010265" y="3031813"/>
            <a:ext cx="739110" cy="3010261"/>
          </a:xfrm>
          <a:custGeom>
            <a:avLst/>
            <a:gdLst>
              <a:gd name="connsiteX0" fmla="*/ 757287 w 757287"/>
              <a:gd name="connsiteY0" fmla="*/ 3694096 h 3694096"/>
              <a:gd name="connsiteX1" fmla="*/ 757287 w 757287"/>
              <a:gd name="connsiteY1" fmla="*/ 0 h 3694096"/>
              <a:gd name="connsiteX2" fmla="*/ 0 w 757287"/>
              <a:gd name="connsiteY2" fmla="*/ 0 h 3694096"/>
              <a:gd name="connsiteX3" fmla="*/ 0 w 757287"/>
              <a:gd name="connsiteY3" fmla="*/ 3686094 h 3694096"/>
            </a:gdLst>
            <a:ahLst/>
            <a:cxnLst>
              <a:cxn ang="0">
                <a:pos x="connsiteX0" y="connsiteY0"/>
              </a:cxn>
              <a:cxn ang="0">
                <a:pos x="connsiteX1" y="connsiteY1"/>
              </a:cxn>
              <a:cxn ang="0">
                <a:pos x="connsiteX2" y="connsiteY2"/>
              </a:cxn>
              <a:cxn ang="0">
                <a:pos x="connsiteX3" y="connsiteY3"/>
              </a:cxn>
            </a:cxnLst>
            <a:rect l="l" t="t" r="r" b="b"/>
            <a:pathLst>
              <a:path w="757287" h="3694096">
                <a:moveTo>
                  <a:pt x="757287" y="3694096"/>
                </a:moveTo>
                <a:lnTo>
                  <a:pt x="757287" y="0"/>
                </a:lnTo>
                <a:lnTo>
                  <a:pt x="0" y="0"/>
                </a:lnTo>
                <a:lnTo>
                  <a:pt x="0" y="3686094"/>
                </a:lnTo>
                <a:close/>
              </a:path>
            </a:pathLst>
          </a:custGeom>
          <a:blipFill dpi="0" rotWithShape="1">
            <a:blip r:embed="rId2">
              <a:extLst>
                <a:ext uri="{96DAC541-7B7A-43D3-8B79-37D633B846F1}">
                  <asvg:svgBlip xmlns="" xmlns:asvg="http://schemas.microsoft.com/office/drawing/2016/SVG/main" r:embed="rId3"/>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AutoShape 6" descr="KNHS Vector Logo - Download Free SVG Icon | Worldvectorlogo">
            <a:extLst>
              <a:ext uri="{FF2B5EF4-FFF2-40B4-BE49-F238E27FC236}">
                <a16:creationId xmlns="" xmlns:a16="http://schemas.microsoft.com/office/drawing/2014/main" id="{B30BE1B3-AC29-CFCE-6927-B9056EC0DE7D}"/>
              </a:ext>
            </a:extLst>
          </p:cNvPr>
          <p:cNvSpPr>
            <a:spLocks noChangeAspect="1" noChangeArrowheads="1"/>
          </p:cNvSpPr>
          <p:nvPr/>
        </p:nvSpPr>
        <p:spPr bwMode="auto">
          <a:xfrm>
            <a:off x="9547054" y="3848478"/>
            <a:ext cx="285179" cy="285179"/>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r>
              <a:rPr lang="nl-NL" dirty="0"/>
              <a:t>`</a:t>
            </a:r>
          </a:p>
        </p:txBody>
      </p:sp>
      <p:pic>
        <p:nvPicPr>
          <p:cNvPr id="1032" name="Picture 8" descr="Best available rate hotelarrangement Fletcher Hotel - KNHS">
            <a:extLst>
              <a:ext uri="{FF2B5EF4-FFF2-40B4-BE49-F238E27FC236}">
                <a16:creationId xmlns="" xmlns:a16="http://schemas.microsoft.com/office/drawing/2014/main" id="{24413886-2AED-2D36-8E71-C8D3255BABA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33902" y="-164674"/>
            <a:ext cx="6416538" cy="6416538"/>
          </a:xfrm>
          <a:prstGeom prst="rect">
            <a:avLst/>
          </a:prstGeom>
          <a:noFill/>
          <a:extLst>
            <a:ext uri="{909E8E84-426E-40dd-AFC4-6F175D3DCCD1}">
              <a14:hiddenFill xmlns:a14="http://schemas.microsoft.com/office/drawing/2010/main">
                <a:solidFill>
                  <a:srgbClr val="FFFFFF"/>
                </a:solidFill>
              </a14:hiddenFill>
            </a:ext>
          </a:extLst>
        </p:spPr>
      </p:pic>
      <p:sp>
        <p:nvSpPr>
          <p:cNvPr id="8" name="Tijdelijke aanduiding voor inhoud 2">
            <a:extLst>
              <a:ext uri="{FF2B5EF4-FFF2-40B4-BE49-F238E27FC236}">
                <a16:creationId xmlns="" xmlns:a16="http://schemas.microsoft.com/office/drawing/2014/main" id="{1A28A481-1624-A247-E730-D671E68FE621}"/>
              </a:ext>
            </a:extLst>
          </p:cNvPr>
          <p:cNvSpPr txBox="1">
            <a:spLocks/>
          </p:cNvSpPr>
          <p:nvPr/>
        </p:nvSpPr>
        <p:spPr>
          <a:xfrm>
            <a:off x="784927" y="4611031"/>
            <a:ext cx="2860813" cy="846029"/>
          </a:xfrm>
          <a:prstGeom prst="rect">
            <a:avLst/>
          </a:prstGeom>
        </p:spPr>
        <p:txBody>
          <a:bodyPr vert="horz" lIns="91440" tIns="45720" rIns="91440" bIns="45720" rtlCol="0">
            <a:normAutofit/>
          </a:bodyPr>
          <a:lstStyle>
            <a:lvl1pPr marL="0" indent="0" algn="l" defTabSz="914400" rtl="0" eaLnBrk="1" latinLnBrk="0" hangingPunct="1">
              <a:lnSpc>
                <a:spcPct val="130000"/>
              </a:lnSpc>
              <a:spcBef>
                <a:spcPts val="1000"/>
              </a:spcBef>
              <a:buSzPct val="85000"/>
              <a:buFont typeface="Arial" panose="020B0604020202020204" pitchFamily="34" charset="0"/>
              <a:buNone/>
              <a:defRPr sz="1600" b="1" kern="1200" cap="all" spc="600" baseline="0">
                <a:solidFill>
                  <a:schemeClr val="tx1"/>
                </a:solidFill>
                <a:latin typeface="+mn-lt"/>
                <a:ea typeface="+mn-ea"/>
                <a:cs typeface="+mn-cs"/>
              </a:defRPr>
            </a:lvl1pPr>
            <a:lvl2pPr marL="457200" indent="0" algn="ctr" defTabSz="914400" rtl="0" eaLnBrk="1" latinLnBrk="0" hangingPunct="1">
              <a:lnSpc>
                <a:spcPct val="130000"/>
              </a:lnSpc>
              <a:spcBef>
                <a:spcPts val="500"/>
              </a:spcBef>
              <a:buSzPct val="100000"/>
              <a:buFont typeface="Avenir Next LT Pro Light" panose="020B03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30000"/>
              </a:lnSpc>
              <a:spcBef>
                <a:spcPts val="500"/>
              </a:spcBef>
              <a:buSzPct val="85000"/>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30000"/>
              </a:lnSpc>
              <a:spcBef>
                <a:spcPts val="500"/>
              </a:spcBef>
              <a:buSzPct val="100000"/>
              <a:buFont typeface="Avenir Next LT Pro Light" panose="020B03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30000"/>
              </a:lnSpc>
              <a:spcBef>
                <a:spcPts val="500"/>
              </a:spcBef>
              <a:buSzPct val="85000"/>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nl-NL" sz="1200" i="1" dirty="0">
                <a:latin typeface="+mj-lt"/>
              </a:rPr>
              <a:t>12 November 2025</a:t>
            </a:r>
          </a:p>
          <a:p>
            <a:r>
              <a:rPr lang="nl-NL" sz="1200" i="1" dirty="0">
                <a:latin typeface="+mj-lt"/>
              </a:rPr>
              <a:t>Start: 20.00 uur</a:t>
            </a:r>
          </a:p>
        </p:txBody>
      </p:sp>
    </p:spTree>
    <p:extLst>
      <p:ext uri="{BB962C8B-B14F-4D97-AF65-F5344CB8AC3E}">
        <p14:creationId xmlns:p14="http://schemas.microsoft.com/office/powerpoint/2010/main" val="891060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536EA4D9-053A-8B97-D018-6199312D2452}"/>
              </a:ext>
            </a:extLst>
          </p:cNvPr>
          <p:cNvSpPr>
            <a:spLocks noGrp="1"/>
          </p:cNvSpPr>
          <p:nvPr>
            <p:ph type="title"/>
          </p:nvPr>
        </p:nvSpPr>
        <p:spPr/>
        <p:txBody>
          <a:bodyPr/>
          <a:lstStyle/>
          <a:p>
            <a:r>
              <a:rPr lang="nl-NL" dirty="0"/>
              <a:t>Vanuit de regio</a:t>
            </a:r>
          </a:p>
        </p:txBody>
      </p:sp>
      <p:sp>
        <p:nvSpPr>
          <p:cNvPr id="3" name="Tijdelijke aanduiding voor inhoud 2">
            <a:extLst>
              <a:ext uri="{FF2B5EF4-FFF2-40B4-BE49-F238E27FC236}">
                <a16:creationId xmlns="" xmlns:a16="http://schemas.microsoft.com/office/drawing/2014/main" id="{F7785267-E65B-53C9-7A72-325C536C914A}"/>
              </a:ext>
            </a:extLst>
          </p:cNvPr>
          <p:cNvSpPr>
            <a:spLocks noGrp="1"/>
          </p:cNvSpPr>
          <p:nvPr>
            <p:ph idx="1"/>
          </p:nvPr>
        </p:nvSpPr>
        <p:spPr/>
        <p:txBody>
          <a:bodyPr/>
          <a:lstStyle/>
          <a:p>
            <a:r>
              <a:rPr lang="nl-NL" dirty="0"/>
              <a:t>Nieuwe managers bij de KNHS gestart | Justus Valk en Laurens van Lieren.</a:t>
            </a:r>
          </a:p>
          <a:p>
            <a:r>
              <a:rPr lang="nl-NL" dirty="0"/>
              <a:t>EK Paradressuur op Nationaal Hippisch centrum zeer geslaagd evenement.</a:t>
            </a:r>
          </a:p>
          <a:p>
            <a:r>
              <a:rPr lang="nl-NL" dirty="0"/>
              <a:t>KNHS Bestuurders Event 2025 op NHC in Ermelo dynamisch en betrokken publiek.</a:t>
            </a:r>
          </a:p>
          <a:p>
            <a:r>
              <a:rPr lang="nl-NL" dirty="0"/>
              <a:t>KNHS </a:t>
            </a:r>
            <a:r>
              <a:rPr lang="nl-NL" dirty="0" err="1"/>
              <a:t>PiP</a:t>
            </a:r>
            <a:r>
              <a:rPr lang="nl-NL" dirty="0"/>
              <a:t>-licenties voor hippische ondernemers worden verlengd naar 2026.</a:t>
            </a:r>
          </a:p>
          <a:p>
            <a:r>
              <a:rPr lang="nl-NL" dirty="0"/>
              <a:t>KNHS Academy start vernieuwde manege instructeursopleiding, veel deelname.</a:t>
            </a:r>
          </a:p>
          <a:p>
            <a:r>
              <a:rPr lang="nl-NL" dirty="0"/>
              <a:t>KNHS ICT kiest nieuwe software leveranciers en uitrol gestart.</a:t>
            </a:r>
          </a:p>
          <a:p>
            <a:endParaRPr lang="nl-NL" dirty="0"/>
          </a:p>
        </p:txBody>
      </p:sp>
    </p:spTree>
    <p:extLst>
      <p:ext uri="{BB962C8B-B14F-4D97-AF65-F5344CB8AC3E}">
        <p14:creationId xmlns:p14="http://schemas.microsoft.com/office/powerpoint/2010/main" val="3205516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7E2D2901-5214-A600-05DE-51CB6074F0BC}"/>
            </a:ext>
          </a:extLst>
        </p:cNvPr>
        <p:cNvGrpSpPr/>
        <p:nvPr/>
      </p:nvGrpSpPr>
      <p:grpSpPr>
        <a:xfrm>
          <a:off x="0" y="0"/>
          <a:ext cx="0" cy="0"/>
          <a:chOff x="0" y="0"/>
          <a:chExt cx="0" cy="0"/>
        </a:xfrm>
      </p:grpSpPr>
      <p:sp>
        <p:nvSpPr>
          <p:cNvPr id="2" name="Titel 1">
            <a:extLst>
              <a:ext uri="{FF2B5EF4-FFF2-40B4-BE49-F238E27FC236}">
                <a16:creationId xmlns="" xmlns:a16="http://schemas.microsoft.com/office/drawing/2014/main" id="{1214BD2A-8163-E2BA-44F4-2E34805ABD71}"/>
              </a:ext>
            </a:extLst>
          </p:cNvPr>
          <p:cNvSpPr>
            <a:spLocks noGrp="1"/>
          </p:cNvSpPr>
          <p:nvPr>
            <p:ph type="title"/>
          </p:nvPr>
        </p:nvSpPr>
        <p:spPr/>
        <p:txBody>
          <a:bodyPr/>
          <a:lstStyle/>
          <a:p>
            <a:r>
              <a:rPr lang="nl-NL" dirty="0"/>
              <a:t>Digitale transformatie </a:t>
            </a:r>
            <a:r>
              <a:rPr lang="nl-NL" dirty="0" err="1"/>
              <a:t>knhs</a:t>
            </a:r>
            <a:r>
              <a:rPr lang="nl-NL" dirty="0"/>
              <a:t> 2025-2027</a:t>
            </a:r>
          </a:p>
        </p:txBody>
      </p:sp>
      <p:sp>
        <p:nvSpPr>
          <p:cNvPr id="3" name="Tijdelijke aanduiding voor inhoud 2">
            <a:extLst>
              <a:ext uri="{FF2B5EF4-FFF2-40B4-BE49-F238E27FC236}">
                <a16:creationId xmlns="" xmlns:a16="http://schemas.microsoft.com/office/drawing/2014/main" id="{B419EF3D-F049-67EA-E05C-4CB22B53C208}"/>
              </a:ext>
            </a:extLst>
          </p:cNvPr>
          <p:cNvSpPr>
            <a:spLocks noGrp="1"/>
          </p:cNvSpPr>
          <p:nvPr>
            <p:ph idx="1"/>
          </p:nvPr>
        </p:nvSpPr>
        <p:spPr/>
        <p:txBody>
          <a:bodyPr>
            <a:normAutofit fontScale="85000" lnSpcReduction="20000"/>
          </a:bodyPr>
          <a:lstStyle/>
          <a:p>
            <a:r>
              <a:rPr lang="nl-NL" dirty="0"/>
              <a:t>Huidige (wedstrijd)-administratiesysteem werkorganisatie verouderd.</a:t>
            </a:r>
          </a:p>
          <a:p>
            <a:r>
              <a:rPr lang="nl-NL" dirty="0"/>
              <a:t>Concours 3.5 stopt in 2027.</a:t>
            </a:r>
          </a:p>
          <a:p>
            <a:r>
              <a:rPr lang="nl-NL" dirty="0"/>
              <a:t>Nieuwe systeem maakt dat we weer ± 20 jaar vooruit kunnen.</a:t>
            </a:r>
          </a:p>
          <a:p>
            <a:r>
              <a:rPr lang="nl-NL" dirty="0"/>
              <a:t>We gaan ook samen over naar andere software voor de wedstrijdsecretariaten.</a:t>
            </a:r>
          </a:p>
          <a:p>
            <a:r>
              <a:rPr lang="nl-NL" dirty="0"/>
              <a:t>Startpas komt te vervallen in zijn huidige vorm en wordt een flexibeler systeem.</a:t>
            </a:r>
          </a:p>
          <a:p>
            <a:r>
              <a:rPr lang="nl-NL" dirty="0"/>
              <a:t>Wedstrijdorganisatoren gaan straks niet meer betalen voor de organisatie van breedtesport wedstrijden.</a:t>
            </a:r>
          </a:p>
          <a:p>
            <a:r>
              <a:rPr lang="nl-NL" dirty="0"/>
              <a:t>Na de </a:t>
            </a:r>
            <a:r>
              <a:rPr lang="nl-NL" dirty="0" err="1"/>
              <a:t>ALV’s</a:t>
            </a:r>
            <a:r>
              <a:rPr lang="nl-NL" dirty="0"/>
              <a:t> gaat de KNHS regionaal het land in om samen deze transformatie in goede banen te leiden.</a:t>
            </a:r>
          </a:p>
          <a:p>
            <a:r>
              <a:rPr lang="nl-NL" dirty="0"/>
              <a:t>Regio’s zullen de wedstrijdorganisatoren binnenkort hiervoor benaderen.</a:t>
            </a:r>
          </a:p>
          <a:p>
            <a:r>
              <a:rPr lang="nl-NL" dirty="0"/>
              <a:t>We starten begin 2026 met de internationale inschrijvingen (doelgroep 1.200 ruiters)</a:t>
            </a:r>
          </a:p>
        </p:txBody>
      </p:sp>
    </p:spTree>
    <p:extLst>
      <p:ext uri="{BB962C8B-B14F-4D97-AF65-F5344CB8AC3E}">
        <p14:creationId xmlns:p14="http://schemas.microsoft.com/office/powerpoint/2010/main" val="2370598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C09C02B1-91CF-0A70-938E-C3008E8CE224}"/>
            </a:ext>
          </a:extLst>
        </p:cNvPr>
        <p:cNvGrpSpPr/>
        <p:nvPr/>
      </p:nvGrpSpPr>
      <p:grpSpPr>
        <a:xfrm>
          <a:off x="0" y="0"/>
          <a:ext cx="0" cy="0"/>
          <a:chOff x="0" y="0"/>
          <a:chExt cx="0" cy="0"/>
        </a:xfrm>
      </p:grpSpPr>
      <p:sp>
        <p:nvSpPr>
          <p:cNvPr id="2" name="Titel 1">
            <a:extLst>
              <a:ext uri="{FF2B5EF4-FFF2-40B4-BE49-F238E27FC236}">
                <a16:creationId xmlns="" xmlns:a16="http://schemas.microsoft.com/office/drawing/2014/main" id="{C0723105-13FF-BDE2-00EF-28D66387504A}"/>
              </a:ext>
            </a:extLst>
          </p:cNvPr>
          <p:cNvSpPr>
            <a:spLocks noGrp="1"/>
          </p:cNvSpPr>
          <p:nvPr>
            <p:ph type="title"/>
          </p:nvPr>
        </p:nvSpPr>
        <p:spPr/>
        <p:txBody>
          <a:bodyPr/>
          <a:lstStyle/>
          <a:p>
            <a:r>
              <a:rPr lang="nl-NL" dirty="0"/>
              <a:t>Forum dressuur</a:t>
            </a:r>
          </a:p>
        </p:txBody>
      </p:sp>
      <p:sp>
        <p:nvSpPr>
          <p:cNvPr id="3" name="Tijdelijke aanduiding voor inhoud 2">
            <a:extLst>
              <a:ext uri="{FF2B5EF4-FFF2-40B4-BE49-F238E27FC236}">
                <a16:creationId xmlns="" xmlns:a16="http://schemas.microsoft.com/office/drawing/2014/main" id="{A8A7A6A8-B0B3-A0AA-1866-B1B2D212FD3E}"/>
              </a:ext>
            </a:extLst>
          </p:cNvPr>
          <p:cNvSpPr>
            <a:spLocks noGrp="1"/>
          </p:cNvSpPr>
          <p:nvPr>
            <p:ph idx="1"/>
          </p:nvPr>
        </p:nvSpPr>
        <p:spPr/>
        <p:txBody>
          <a:bodyPr>
            <a:normAutofit/>
          </a:bodyPr>
          <a:lstStyle/>
          <a:p>
            <a:r>
              <a:rPr lang="nl-NL" dirty="0"/>
              <a:t>Voor 2026 worden er een aantal verduidelijkingen in het reglement voorbereid</a:t>
            </a:r>
          </a:p>
          <a:p>
            <a:r>
              <a:rPr lang="nl-NL" dirty="0"/>
              <a:t>Pilot jonge paardenproeven wordt in 2026 officieel opgenomen</a:t>
            </a:r>
          </a:p>
          <a:p>
            <a:r>
              <a:rPr lang="nl-NL" dirty="0"/>
              <a:t>Het forum gaat in diverse werkgroepen aan de slag met sportontwikkeling met extra aandacht voor thema’s als paardenwelzijn, officials en sportimago</a:t>
            </a:r>
          </a:p>
        </p:txBody>
      </p:sp>
    </p:spTree>
    <p:extLst>
      <p:ext uri="{BB962C8B-B14F-4D97-AF65-F5344CB8AC3E}">
        <p14:creationId xmlns:p14="http://schemas.microsoft.com/office/powerpoint/2010/main" val="2943989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C662D246-CA53-A37D-37ED-EB98D05D58AC}"/>
            </a:ext>
          </a:extLst>
        </p:cNvPr>
        <p:cNvGrpSpPr/>
        <p:nvPr/>
      </p:nvGrpSpPr>
      <p:grpSpPr>
        <a:xfrm>
          <a:off x="0" y="0"/>
          <a:ext cx="0" cy="0"/>
          <a:chOff x="0" y="0"/>
          <a:chExt cx="0" cy="0"/>
        </a:xfrm>
      </p:grpSpPr>
      <p:sp>
        <p:nvSpPr>
          <p:cNvPr id="2" name="Titel 1">
            <a:extLst>
              <a:ext uri="{FF2B5EF4-FFF2-40B4-BE49-F238E27FC236}">
                <a16:creationId xmlns="" xmlns:a16="http://schemas.microsoft.com/office/drawing/2014/main" id="{5538B9CA-F192-61ED-E491-5FF1F5F38630}"/>
              </a:ext>
            </a:extLst>
          </p:cNvPr>
          <p:cNvSpPr>
            <a:spLocks noGrp="1"/>
          </p:cNvSpPr>
          <p:nvPr>
            <p:ph type="title"/>
          </p:nvPr>
        </p:nvSpPr>
        <p:spPr/>
        <p:txBody>
          <a:bodyPr/>
          <a:lstStyle/>
          <a:p>
            <a:r>
              <a:rPr lang="nl-NL" dirty="0"/>
              <a:t>Forum springen</a:t>
            </a:r>
          </a:p>
        </p:txBody>
      </p:sp>
      <p:sp>
        <p:nvSpPr>
          <p:cNvPr id="3" name="Tijdelijke aanduiding voor inhoud 2">
            <a:extLst>
              <a:ext uri="{FF2B5EF4-FFF2-40B4-BE49-F238E27FC236}">
                <a16:creationId xmlns="" xmlns:a16="http://schemas.microsoft.com/office/drawing/2014/main" id="{70B0B2F5-73D4-D26B-BC38-4744B388F427}"/>
              </a:ext>
            </a:extLst>
          </p:cNvPr>
          <p:cNvSpPr>
            <a:spLocks noGrp="1"/>
          </p:cNvSpPr>
          <p:nvPr>
            <p:ph idx="1"/>
          </p:nvPr>
        </p:nvSpPr>
        <p:spPr/>
        <p:txBody>
          <a:bodyPr>
            <a:normAutofit fontScale="92500"/>
          </a:bodyPr>
          <a:lstStyle/>
          <a:p>
            <a:r>
              <a:rPr lang="nl-NL" dirty="0"/>
              <a:t>De klassen 0.50 A/B, 0.60 A/B en 0.60 C worden verreden conform art. 280 lid 5c Rijstijlwedstrijd met barrage op stijl. Voor de klassen 0.70 C, 0.70 D/E en 0.80 D/E blijft het huidige format van toepassing conform art. 280 lid 5d. Rijstijlwedstrijd in twee ronden, waarbij de tweede ronde op tijd wordt verreden. Voor het 1.35-onderdeel is gekozen om deze in een klassiek met barrage te laten verrijden, in plaats van over twee manches vanwege de haalbaarheid van de planning.</a:t>
            </a:r>
          </a:p>
          <a:p>
            <a:r>
              <a:rPr lang="nl-NL" dirty="0"/>
              <a:t>Voorstel om de Hippiade 2026 een week te vervroegen om overlap met het WK in Aken te vermijden, de definitieve beslissing hierover volgt.</a:t>
            </a:r>
          </a:p>
          <a:p>
            <a:r>
              <a:rPr lang="nl-NL" dirty="0"/>
              <a:t>Het rijstijlprotocol moet altijd worden ingevuld voor alle rijstijlformules, ook als er daarnaast een mondelinge toelichting plaatsvindt. Dit zal worden verduidelijkt in het wedstrijdreglement.</a:t>
            </a:r>
          </a:p>
          <a:p>
            <a:endParaRPr lang="nl-NL" dirty="0"/>
          </a:p>
        </p:txBody>
      </p:sp>
    </p:spTree>
    <p:extLst>
      <p:ext uri="{BB962C8B-B14F-4D97-AF65-F5344CB8AC3E}">
        <p14:creationId xmlns:p14="http://schemas.microsoft.com/office/powerpoint/2010/main" val="17848309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9B17D37D-801D-436C-4E18-7452DF133B41}"/>
            </a:ext>
          </a:extLst>
        </p:cNvPr>
        <p:cNvGrpSpPr/>
        <p:nvPr/>
      </p:nvGrpSpPr>
      <p:grpSpPr>
        <a:xfrm>
          <a:off x="0" y="0"/>
          <a:ext cx="0" cy="0"/>
          <a:chOff x="0" y="0"/>
          <a:chExt cx="0" cy="0"/>
        </a:xfrm>
      </p:grpSpPr>
      <p:sp>
        <p:nvSpPr>
          <p:cNvPr id="2" name="Titel 1">
            <a:extLst>
              <a:ext uri="{FF2B5EF4-FFF2-40B4-BE49-F238E27FC236}">
                <a16:creationId xmlns="" xmlns:a16="http://schemas.microsoft.com/office/drawing/2014/main" id="{1033D686-9FAC-B18A-7CEF-7F1F721CACF7}"/>
              </a:ext>
            </a:extLst>
          </p:cNvPr>
          <p:cNvSpPr>
            <a:spLocks noGrp="1"/>
          </p:cNvSpPr>
          <p:nvPr>
            <p:ph type="title"/>
          </p:nvPr>
        </p:nvSpPr>
        <p:spPr/>
        <p:txBody>
          <a:bodyPr/>
          <a:lstStyle/>
          <a:p>
            <a:r>
              <a:rPr lang="nl-NL" dirty="0"/>
              <a:t>Forum springen</a:t>
            </a:r>
          </a:p>
        </p:txBody>
      </p:sp>
      <p:sp>
        <p:nvSpPr>
          <p:cNvPr id="3" name="Tijdelijke aanduiding voor inhoud 2">
            <a:extLst>
              <a:ext uri="{FF2B5EF4-FFF2-40B4-BE49-F238E27FC236}">
                <a16:creationId xmlns="" xmlns:a16="http://schemas.microsoft.com/office/drawing/2014/main" id="{D35C8597-3DFB-43D3-4EDB-730EF9258DA1}"/>
              </a:ext>
            </a:extLst>
          </p:cNvPr>
          <p:cNvSpPr>
            <a:spLocks noGrp="1"/>
          </p:cNvSpPr>
          <p:nvPr>
            <p:ph idx="1"/>
          </p:nvPr>
        </p:nvSpPr>
        <p:spPr/>
        <p:txBody>
          <a:bodyPr>
            <a:normAutofit/>
          </a:bodyPr>
          <a:lstStyle/>
          <a:p>
            <a:r>
              <a:rPr lang="nl-NL" dirty="0"/>
              <a:t>Na evaluatie van het rijstijlprotocol met springjuryleden zijn er wijzigingen geadviseerd. Deze wijzigingen zullen worden doorgevoerd in het protocol.</a:t>
            </a:r>
          </a:p>
          <a:p>
            <a:r>
              <a:rPr lang="nl-NL" dirty="0"/>
              <a:t>Het springforum heeft geadviseerd om tot en met de klasse 0.60 de optie te bieden drie klassen samen te voegen, met als doel het uitschrijven van lagere hoogtes voor alle categorieën te stimuleren. Artikel 5 lid 1 blijft hierbij voor de pony’s onverminderd van kracht.</a:t>
            </a:r>
          </a:p>
          <a:p>
            <a:r>
              <a:rPr lang="nl-NL" dirty="0"/>
              <a:t>De mogelijkheid tot het organiseren van jeugdwedstrijden in het springen wordt toegevoegd aan het wedstrijdreglement springen.</a:t>
            </a:r>
          </a:p>
          <a:p>
            <a:endParaRPr lang="nl-NL" dirty="0"/>
          </a:p>
          <a:p>
            <a:endParaRPr lang="nl-NL" dirty="0"/>
          </a:p>
          <a:p>
            <a:endParaRPr lang="nl-NL" dirty="0"/>
          </a:p>
        </p:txBody>
      </p:sp>
    </p:spTree>
    <p:extLst>
      <p:ext uri="{BB962C8B-B14F-4D97-AF65-F5344CB8AC3E}">
        <p14:creationId xmlns:p14="http://schemas.microsoft.com/office/powerpoint/2010/main" val="1446758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C4AAB446-F3C7-08D6-342A-43DFE852DF74}"/>
            </a:ext>
          </a:extLst>
        </p:cNvPr>
        <p:cNvGrpSpPr/>
        <p:nvPr/>
      </p:nvGrpSpPr>
      <p:grpSpPr>
        <a:xfrm>
          <a:off x="0" y="0"/>
          <a:ext cx="0" cy="0"/>
          <a:chOff x="0" y="0"/>
          <a:chExt cx="0" cy="0"/>
        </a:xfrm>
      </p:grpSpPr>
      <p:sp>
        <p:nvSpPr>
          <p:cNvPr id="2" name="Titel 1">
            <a:extLst>
              <a:ext uri="{FF2B5EF4-FFF2-40B4-BE49-F238E27FC236}">
                <a16:creationId xmlns="" xmlns:a16="http://schemas.microsoft.com/office/drawing/2014/main" id="{9AF033B4-D781-A809-7CE4-B098731A6248}"/>
              </a:ext>
            </a:extLst>
          </p:cNvPr>
          <p:cNvSpPr>
            <a:spLocks noGrp="1"/>
          </p:cNvSpPr>
          <p:nvPr>
            <p:ph type="title"/>
          </p:nvPr>
        </p:nvSpPr>
        <p:spPr/>
        <p:txBody>
          <a:bodyPr/>
          <a:lstStyle/>
          <a:p>
            <a:r>
              <a:rPr lang="nl-NL" dirty="0"/>
              <a:t>Forum </a:t>
            </a:r>
            <a:r>
              <a:rPr lang="nl-NL" dirty="0" err="1"/>
              <a:t>eventing</a:t>
            </a:r>
            <a:endParaRPr lang="nl-NL" dirty="0"/>
          </a:p>
        </p:txBody>
      </p:sp>
      <p:sp>
        <p:nvSpPr>
          <p:cNvPr id="3" name="Tijdelijke aanduiding voor inhoud 2">
            <a:extLst>
              <a:ext uri="{FF2B5EF4-FFF2-40B4-BE49-F238E27FC236}">
                <a16:creationId xmlns="" xmlns:a16="http://schemas.microsoft.com/office/drawing/2014/main" id="{D5EE7B81-58D5-443C-515A-E528F98826DF}"/>
              </a:ext>
            </a:extLst>
          </p:cNvPr>
          <p:cNvSpPr>
            <a:spLocks noGrp="1"/>
          </p:cNvSpPr>
          <p:nvPr>
            <p:ph idx="1"/>
          </p:nvPr>
        </p:nvSpPr>
        <p:spPr/>
        <p:txBody>
          <a:bodyPr>
            <a:normAutofit/>
          </a:bodyPr>
          <a:lstStyle/>
          <a:p>
            <a:r>
              <a:rPr lang="nl-NL" dirty="0"/>
              <a:t>Er wordt gewerkt aan de uitrol van een nieuw TA formulier met meer focus op paardenwelzijn en veiligheid.</a:t>
            </a:r>
          </a:p>
          <a:p>
            <a:r>
              <a:rPr lang="nl-NL" dirty="0"/>
              <a:t>Er loopt een onderzoek naar het gebruik van gele en rode kaarten voor deelnemers om de manier van werken voor officials te vereenvoudigen.</a:t>
            </a:r>
          </a:p>
          <a:p>
            <a:r>
              <a:rPr lang="nl-NL" dirty="0"/>
              <a:t>In 2026 zal er een evaluatie plaatsvinden van de rijstijlformulieren.</a:t>
            </a:r>
          </a:p>
          <a:p>
            <a:r>
              <a:rPr lang="nl-NL" dirty="0"/>
              <a:t>De komende tijd wordt er gekeken naar scholing die nodig is om de officials up-to-date te houden wat betreft veiligheid en reglementen.</a:t>
            </a:r>
          </a:p>
          <a:p>
            <a:endParaRPr lang="nl-NL" dirty="0"/>
          </a:p>
          <a:p>
            <a:endParaRPr lang="nl-NL" dirty="0"/>
          </a:p>
          <a:p>
            <a:endParaRPr lang="nl-NL" dirty="0"/>
          </a:p>
        </p:txBody>
      </p:sp>
    </p:spTree>
    <p:extLst>
      <p:ext uri="{BB962C8B-B14F-4D97-AF65-F5344CB8AC3E}">
        <p14:creationId xmlns:p14="http://schemas.microsoft.com/office/powerpoint/2010/main" val="644429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80360100-A09A-7092-B7D2-30335EA770EB}"/>
            </a:ext>
          </a:extLst>
        </p:cNvPr>
        <p:cNvGrpSpPr/>
        <p:nvPr/>
      </p:nvGrpSpPr>
      <p:grpSpPr>
        <a:xfrm>
          <a:off x="0" y="0"/>
          <a:ext cx="0" cy="0"/>
          <a:chOff x="0" y="0"/>
          <a:chExt cx="0" cy="0"/>
        </a:xfrm>
      </p:grpSpPr>
      <p:sp>
        <p:nvSpPr>
          <p:cNvPr id="2" name="Titel 1">
            <a:extLst>
              <a:ext uri="{FF2B5EF4-FFF2-40B4-BE49-F238E27FC236}">
                <a16:creationId xmlns="" xmlns:a16="http://schemas.microsoft.com/office/drawing/2014/main" id="{3E4EDCF1-0C0B-2B9E-2EDA-AA1731FB42EF}"/>
              </a:ext>
            </a:extLst>
          </p:cNvPr>
          <p:cNvSpPr>
            <a:spLocks noGrp="1"/>
          </p:cNvSpPr>
          <p:nvPr>
            <p:ph type="title"/>
          </p:nvPr>
        </p:nvSpPr>
        <p:spPr/>
        <p:txBody>
          <a:bodyPr/>
          <a:lstStyle/>
          <a:p>
            <a:r>
              <a:rPr lang="nl-NL" dirty="0"/>
              <a:t>Regiokampioenschappen indoor 2026</a:t>
            </a:r>
          </a:p>
        </p:txBody>
      </p:sp>
      <p:sp>
        <p:nvSpPr>
          <p:cNvPr id="3" name="Tijdelijke aanduiding voor inhoud 2">
            <a:extLst>
              <a:ext uri="{FF2B5EF4-FFF2-40B4-BE49-F238E27FC236}">
                <a16:creationId xmlns="" xmlns:a16="http://schemas.microsoft.com/office/drawing/2014/main" id="{E34FE35E-C034-24C2-CD52-4EF925536859}"/>
              </a:ext>
            </a:extLst>
          </p:cNvPr>
          <p:cNvSpPr>
            <a:spLocks noGrp="1"/>
          </p:cNvSpPr>
          <p:nvPr>
            <p:ph idx="1"/>
          </p:nvPr>
        </p:nvSpPr>
        <p:spPr/>
        <p:txBody>
          <a:bodyPr/>
          <a:lstStyle/>
          <a:p>
            <a:r>
              <a:rPr lang="nl-NL" dirty="0"/>
              <a:t>16-17-18 januari dressuur paarden</a:t>
            </a:r>
          </a:p>
          <a:p>
            <a:r>
              <a:rPr lang="nl-NL" dirty="0"/>
              <a:t>24-25 januari dressuur pony’s</a:t>
            </a:r>
          </a:p>
          <a:p>
            <a:r>
              <a:rPr lang="nl-NL" dirty="0"/>
              <a:t>31 januari-1 februari springen pony’s</a:t>
            </a:r>
          </a:p>
          <a:p>
            <a:r>
              <a:rPr lang="nl-NL" dirty="0"/>
              <a:t>7-8 februari springen paarden</a:t>
            </a:r>
          </a:p>
          <a:p>
            <a:endParaRPr lang="nl-NL" dirty="0"/>
          </a:p>
          <a:p>
            <a:r>
              <a:rPr lang="nl-NL" dirty="0"/>
              <a:t>Locatie: Manege Molenheide, Schijndel</a:t>
            </a:r>
          </a:p>
          <a:p>
            <a:r>
              <a:rPr lang="nl-NL" dirty="0"/>
              <a:t>Vervroegd op verzoek van de KNHS</a:t>
            </a:r>
          </a:p>
          <a:p>
            <a:endParaRPr lang="nl-NL" dirty="0"/>
          </a:p>
        </p:txBody>
      </p:sp>
    </p:spTree>
    <p:extLst>
      <p:ext uri="{BB962C8B-B14F-4D97-AF65-F5344CB8AC3E}">
        <p14:creationId xmlns:p14="http://schemas.microsoft.com/office/powerpoint/2010/main" val="28529050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B0FA60FC-753E-1254-F4E3-5AB741923BF3}"/>
            </a:ext>
          </a:extLst>
        </p:cNvPr>
        <p:cNvGrpSpPr/>
        <p:nvPr/>
      </p:nvGrpSpPr>
      <p:grpSpPr>
        <a:xfrm>
          <a:off x="0" y="0"/>
          <a:ext cx="0" cy="0"/>
          <a:chOff x="0" y="0"/>
          <a:chExt cx="0" cy="0"/>
        </a:xfrm>
      </p:grpSpPr>
      <p:sp>
        <p:nvSpPr>
          <p:cNvPr id="2" name="Titel 1">
            <a:extLst>
              <a:ext uri="{FF2B5EF4-FFF2-40B4-BE49-F238E27FC236}">
                <a16:creationId xmlns="" xmlns:a16="http://schemas.microsoft.com/office/drawing/2014/main" id="{496C5BFE-AFF5-B2F0-F6DB-2B776D7B12B6}"/>
              </a:ext>
            </a:extLst>
          </p:cNvPr>
          <p:cNvSpPr>
            <a:spLocks noGrp="1"/>
          </p:cNvSpPr>
          <p:nvPr>
            <p:ph type="title"/>
          </p:nvPr>
        </p:nvSpPr>
        <p:spPr/>
        <p:txBody>
          <a:bodyPr/>
          <a:lstStyle/>
          <a:p>
            <a:r>
              <a:rPr lang="nl-NL" dirty="0"/>
              <a:t>Teamkampioenschap indoor 2026</a:t>
            </a:r>
          </a:p>
        </p:txBody>
      </p:sp>
      <p:sp>
        <p:nvSpPr>
          <p:cNvPr id="3" name="Tijdelijke aanduiding voor inhoud 2">
            <a:extLst>
              <a:ext uri="{FF2B5EF4-FFF2-40B4-BE49-F238E27FC236}">
                <a16:creationId xmlns="" xmlns:a16="http://schemas.microsoft.com/office/drawing/2014/main" id="{AF05BC5E-0DA8-2E5D-93D1-1863A2BB5D62}"/>
              </a:ext>
            </a:extLst>
          </p:cNvPr>
          <p:cNvSpPr>
            <a:spLocks noGrp="1"/>
          </p:cNvSpPr>
          <p:nvPr>
            <p:ph idx="1"/>
          </p:nvPr>
        </p:nvSpPr>
        <p:spPr/>
        <p:txBody>
          <a:bodyPr/>
          <a:lstStyle/>
          <a:p>
            <a:r>
              <a:rPr lang="nl-NL" dirty="0"/>
              <a:t>28 maart</a:t>
            </a:r>
          </a:p>
          <a:p>
            <a:r>
              <a:rPr lang="nl-NL" dirty="0"/>
              <a:t>Uitgeschreven</a:t>
            </a:r>
          </a:p>
          <a:p>
            <a:pPr lvl="1"/>
            <a:r>
              <a:rPr lang="nl-NL" dirty="0"/>
              <a:t>Teamkampioenschap ABC-L</a:t>
            </a:r>
          </a:p>
          <a:p>
            <a:pPr lvl="1"/>
            <a:r>
              <a:rPr lang="nl-NL" dirty="0"/>
              <a:t>Teamkampioenschap BCDE-L</a:t>
            </a:r>
          </a:p>
          <a:p>
            <a:pPr lvl="1"/>
            <a:r>
              <a:rPr lang="nl-NL" dirty="0"/>
              <a:t>Teamkampioenschap BCDE-M</a:t>
            </a:r>
          </a:p>
          <a:p>
            <a:r>
              <a:rPr lang="nl-NL" dirty="0"/>
              <a:t>Locatie: Manege Meulendijks, Heeze</a:t>
            </a:r>
          </a:p>
          <a:p>
            <a:endParaRPr lang="nl-NL" dirty="0"/>
          </a:p>
        </p:txBody>
      </p:sp>
    </p:spTree>
    <p:extLst>
      <p:ext uri="{BB962C8B-B14F-4D97-AF65-F5344CB8AC3E}">
        <p14:creationId xmlns:p14="http://schemas.microsoft.com/office/powerpoint/2010/main" val="4034170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F8095FB0-16CC-22DB-5278-90D9C617BE7E}"/>
            </a:ext>
          </a:extLst>
        </p:cNvPr>
        <p:cNvGrpSpPr/>
        <p:nvPr/>
      </p:nvGrpSpPr>
      <p:grpSpPr>
        <a:xfrm>
          <a:off x="0" y="0"/>
          <a:ext cx="0" cy="0"/>
          <a:chOff x="0" y="0"/>
          <a:chExt cx="0" cy="0"/>
        </a:xfrm>
      </p:grpSpPr>
      <p:sp>
        <p:nvSpPr>
          <p:cNvPr id="2" name="Titel 1">
            <a:extLst>
              <a:ext uri="{FF2B5EF4-FFF2-40B4-BE49-F238E27FC236}">
                <a16:creationId xmlns="" xmlns:a16="http://schemas.microsoft.com/office/drawing/2014/main" id="{C16C280A-66B5-C456-86EA-0D8BFCDA402A}"/>
              </a:ext>
            </a:extLst>
          </p:cNvPr>
          <p:cNvSpPr>
            <a:spLocks noGrp="1"/>
          </p:cNvSpPr>
          <p:nvPr>
            <p:ph type="title"/>
          </p:nvPr>
        </p:nvSpPr>
        <p:spPr/>
        <p:txBody>
          <a:bodyPr/>
          <a:lstStyle/>
          <a:p>
            <a:r>
              <a:rPr lang="nl-NL" dirty="0" err="1"/>
              <a:t>Knhs</a:t>
            </a:r>
            <a:r>
              <a:rPr lang="nl-NL" dirty="0"/>
              <a:t> indoorkampioenschappen 2026</a:t>
            </a:r>
          </a:p>
        </p:txBody>
      </p:sp>
      <p:sp>
        <p:nvSpPr>
          <p:cNvPr id="3" name="Tijdelijke aanduiding voor inhoud 2">
            <a:extLst>
              <a:ext uri="{FF2B5EF4-FFF2-40B4-BE49-F238E27FC236}">
                <a16:creationId xmlns="" xmlns:a16="http://schemas.microsoft.com/office/drawing/2014/main" id="{477B9A1C-54A1-78CD-A74C-20B65A150C7E}"/>
              </a:ext>
            </a:extLst>
          </p:cNvPr>
          <p:cNvSpPr>
            <a:spLocks noGrp="1"/>
          </p:cNvSpPr>
          <p:nvPr>
            <p:ph idx="1"/>
          </p:nvPr>
        </p:nvSpPr>
        <p:spPr>
          <a:xfrm>
            <a:off x="808662" y="2019299"/>
            <a:ext cx="3458623" cy="4114801"/>
          </a:xfrm>
        </p:spPr>
        <p:txBody>
          <a:bodyPr>
            <a:normAutofit/>
          </a:bodyPr>
          <a:lstStyle/>
          <a:p>
            <a:r>
              <a:rPr lang="nl-NL" dirty="0"/>
              <a:t>Nieuwe opzet</a:t>
            </a:r>
          </a:p>
          <a:p>
            <a:r>
              <a:rPr lang="nl-NL" dirty="0"/>
              <a:t>In vakantieweken en weekenden</a:t>
            </a:r>
          </a:p>
          <a:p>
            <a:r>
              <a:rPr lang="nl-NL" dirty="0"/>
              <a:t>Nieuwe springrubrieken</a:t>
            </a:r>
          </a:p>
          <a:p>
            <a:r>
              <a:rPr lang="nl-NL" dirty="0"/>
              <a:t>Peildatum startgerechtigdheid: 1 oktober</a:t>
            </a:r>
          </a:p>
          <a:p>
            <a:endParaRPr lang="nl-NL" dirty="0"/>
          </a:p>
        </p:txBody>
      </p:sp>
      <p:pic>
        <p:nvPicPr>
          <p:cNvPr id="5" name="Afbeelding 4">
            <a:extLst>
              <a:ext uri="{FF2B5EF4-FFF2-40B4-BE49-F238E27FC236}">
                <a16:creationId xmlns="" xmlns:a16="http://schemas.microsoft.com/office/drawing/2014/main" id="{8FA8FCAF-4C11-5A83-1826-935AA03FA50E}"/>
              </a:ext>
            </a:extLst>
          </p:cNvPr>
          <p:cNvPicPr>
            <a:picLocks noChangeAspect="1"/>
          </p:cNvPicPr>
          <p:nvPr/>
        </p:nvPicPr>
        <p:blipFill>
          <a:blip r:embed="rId2"/>
          <a:stretch>
            <a:fillRect/>
          </a:stretch>
        </p:blipFill>
        <p:spPr>
          <a:xfrm>
            <a:off x="4267285" y="1361321"/>
            <a:ext cx="6899042" cy="4772779"/>
          </a:xfrm>
          <a:prstGeom prst="rect">
            <a:avLst/>
          </a:prstGeom>
        </p:spPr>
      </p:pic>
    </p:spTree>
    <p:extLst>
      <p:ext uri="{BB962C8B-B14F-4D97-AF65-F5344CB8AC3E}">
        <p14:creationId xmlns:p14="http://schemas.microsoft.com/office/powerpoint/2010/main" val="20363067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512116AC-56B5-AA07-23BD-063228F5D497}"/>
            </a:ext>
          </a:extLst>
        </p:cNvPr>
        <p:cNvGrpSpPr/>
        <p:nvPr/>
      </p:nvGrpSpPr>
      <p:grpSpPr>
        <a:xfrm>
          <a:off x="0" y="0"/>
          <a:ext cx="0" cy="0"/>
          <a:chOff x="0" y="0"/>
          <a:chExt cx="0" cy="0"/>
        </a:xfrm>
      </p:grpSpPr>
      <p:sp>
        <p:nvSpPr>
          <p:cNvPr id="2" name="Titel 1">
            <a:extLst>
              <a:ext uri="{FF2B5EF4-FFF2-40B4-BE49-F238E27FC236}">
                <a16:creationId xmlns="" xmlns:a16="http://schemas.microsoft.com/office/drawing/2014/main" id="{465C75E7-15F6-D4F3-DEC5-50A58CF3B02D}"/>
              </a:ext>
            </a:extLst>
          </p:cNvPr>
          <p:cNvSpPr>
            <a:spLocks noGrp="1"/>
          </p:cNvSpPr>
          <p:nvPr>
            <p:ph type="title"/>
          </p:nvPr>
        </p:nvSpPr>
        <p:spPr/>
        <p:txBody>
          <a:bodyPr/>
          <a:lstStyle/>
          <a:p>
            <a:r>
              <a:rPr lang="nl-NL" dirty="0"/>
              <a:t>Regiokampioenschappen outdoor 2026</a:t>
            </a:r>
          </a:p>
        </p:txBody>
      </p:sp>
      <p:sp>
        <p:nvSpPr>
          <p:cNvPr id="3" name="Tijdelijke aanduiding voor inhoud 2">
            <a:extLst>
              <a:ext uri="{FF2B5EF4-FFF2-40B4-BE49-F238E27FC236}">
                <a16:creationId xmlns="" xmlns:a16="http://schemas.microsoft.com/office/drawing/2014/main" id="{02E64EDB-21B9-7FD4-1D1F-244ADA555122}"/>
              </a:ext>
            </a:extLst>
          </p:cNvPr>
          <p:cNvSpPr>
            <a:spLocks noGrp="1"/>
          </p:cNvSpPr>
          <p:nvPr>
            <p:ph idx="1"/>
          </p:nvPr>
        </p:nvSpPr>
        <p:spPr>
          <a:xfrm>
            <a:off x="808662" y="2019299"/>
            <a:ext cx="10357666" cy="4473576"/>
          </a:xfrm>
        </p:spPr>
        <p:txBody>
          <a:bodyPr>
            <a:normAutofit fontScale="92500"/>
          </a:bodyPr>
          <a:lstStyle/>
          <a:p>
            <a:r>
              <a:rPr lang="nl-NL" dirty="0"/>
              <a:t>Vrijdag 26 juni: dressuur paarden Z1, Z2, ZZL</a:t>
            </a:r>
          </a:p>
          <a:p>
            <a:r>
              <a:rPr lang="nl-NL" dirty="0"/>
              <a:t>Zaterdag 27 juni: afdelingsdressuur paarden en pony’s L t/m ZZ, teamdressuur paarden en pony’s kür L t/m ZZ, dressuur pony’s Z1, Z2</a:t>
            </a:r>
          </a:p>
          <a:p>
            <a:r>
              <a:rPr lang="nl-NL" dirty="0"/>
              <a:t>Zondag 28 juni: dressuur pony’s B t/m M2</a:t>
            </a:r>
          </a:p>
          <a:p>
            <a:r>
              <a:rPr lang="nl-NL" dirty="0"/>
              <a:t>Zaterdag 4 juli: dressuur paarden B t/m M2</a:t>
            </a:r>
          </a:p>
          <a:p>
            <a:r>
              <a:rPr lang="nl-NL" dirty="0"/>
              <a:t>Zondag 5 juli: verenigings-, teamkampioenschap paarden en pony’s</a:t>
            </a:r>
          </a:p>
          <a:p>
            <a:r>
              <a:rPr lang="nl-NL" dirty="0"/>
              <a:t>Vrijdag 10 juli: springen paarden 110 t/m 140</a:t>
            </a:r>
          </a:p>
          <a:p>
            <a:r>
              <a:rPr lang="nl-NL" dirty="0"/>
              <a:t>Zaterdag 11 juli: springen paarden 80 t/m 100, springen pony’s AB-50/60, C-60/70, DE-70/80</a:t>
            </a:r>
          </a:p>
          <a:p>
            <a:r>
              <a:rPr lang="nl-NL" dirty="0"/>
              <a:t>Zondag 12 juli: springen pony’s AB-70, C-80/90/100, DE-90/100/110/120/130</a:t>
            </a:r>
          </a:p>
        </p:txBody>
      </p:sp>
    </p:spTree>
    <p:extLst>
      <p:ext uri="{BB962C8B-B14F-4D97-AF65-F5344CB8AC3E}">
        <p14:creationId xmlns:p14="http://schemas.microsoft.com/office/powerpoint/2010/main" val="2353998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 xmlns:a16="http://schemas.microsoft.com/office/drawing/2014/main" id="{C0419D73-14C5-4866-B4F2-7BB9EF42DBFD}"/>
              </a:ext>
            </a:extLst>
          </p:cNvPr>
          <p:cNvSpPr>
            <a:spLocks noGrp="1"/>
          </p:cNvSpPr>
          <p:nvPr>
            <p:ph type="title"/>
          </p:nvPr>
        </p:nvSpPr>
        <p:spPr>
          <a:xfrm>
            <a:off x="1600203" y="773723"/>
            <a:ext cx="5780312" cy="583737"/>
          </a:xfrm>
        </p:spPr>
        <p:txBody>
          <a:bodyPr vert="horz" lIns="91440" tIns="45720" rIns="91440" bIns="45720" rtlCol="0" anchor="b">
            <a:normAutofit fontScale="90000"/>
          </a:bodyPr>
          <a:lstStyle/>
          <a:p>
            <a:r>
              <a:rPr lang="en-US" dirty="0"/>
              <a:t>Agenda</a:t>
            </a:r>
          </a:p>
        </p:txBody>
      </p:sp>
      <p:sp>
        <p:nvSpPr>
          <p:cNvPr id="6" name="Title 1">
            <a:extLst>
              <a:ext uri="{FF2B5EF4-FFF2-40B4-BE49-F238E27FC236}">
                <a16:creationId xmlns="" xmlns:a16="http://schemas.microsoft.com/office/drawing/2014/main" id="{D0C86E65-D3F6-4AB0-8247-5365916D12A4}"/>
              </a:ext>
            </a:extLst>
          </p:cNvPr>
          <p:cNvSpPr txBox="1">
            <a:spLocks/>
          </p:cNvSpPr>
          <p:nvPr/>
        </p:nvSpPr>
        <p:spPr>
          <a:xfrm>
            <a:off x="641023" y="1442301"/>
            <a:ext cx="7332545" cy="4899741"/>
          </a:xfrm>
        </p:spPr>
        <p:txBody>
          <a:bodyPr vert="horz" lIns="91440" tIns="45720" rIns="91440" bIns="45720" rtlCol="0">
            <a:normAutofit fontScale="92500" lnSpcReduction="20000"/>
          </a:bodyPr>
          <a:lstStyle>
            <a:lvl1pPr algn="l" defTabSz="914400" rtl="0" eaLnBrk="1" latinLnBrk="0" hangingPunct="1">
              <a:lnSpc>
                <a:spcPct val="120000"/>
              </a:lnSpc>
              <a:spcBef>
                <a:spcPct val="0"/>
              </a:spcBef>
              <a:buNone/>
              <a:defRPr sz="3200" kern="1200" cap="all" spc="700" baseline="0">
                <a:solidFill>
                  <a:schemeClr val="tx1"/>
                </a:solidFill>
                <a:latin typeface="+mj-lt"/>
                <a:ea typeface="+mj-ea"/>
                <a:cs typeface="+mj-cs"/>
              </a:defRPr>
            </a:lvl1pPr>
          </a:lstStyle>
          <a:p>
            <a:pPr marL="228600" indent="-457200">
              <a:lnSpc>
                <a:spcPct val="130000"/>
              </a:lnSpc>
              <a:spcAft>
                <a:spcPts val="600"/>
              </a:spcAft>
              <a:buFont typeface="Arial" panose="020B0604020202020204" pitchFamily="34" charset="0"/>
              <a:buChar char="•"/>
            </a:pPr>
            <a:r>
              <a:rPr lang="nl-NL" sz="1900" dirty="0">
                <a:ea typeface="+mn-ea"/>
                <a:cs typeface="+mn-cs"/>
              </a:rPr>
              <a:t>Huldiging kampioenen</a:t>
            </a:r>
          </a:p>
          <a:p>
            <a:pPr marL="228600" indent="-457200">
              <a:lnSpc>
                <a:spcPct val="130000"/>
              </a:lnSpc>
              <a:spcAft>
                <a:spcPts val="600"/>
              </a:spcAft>
              <a:buFont typeface="Arial" panose="020B0604020202020204" pitchFamily="34" charset="0"/>
              <a:buChar char="•"/>
            </a:pPr>
            <a:r>
              <a:rPr lang="nl-NL" sz="1900" dirty="0">
                <a:ea typeface="+mn-ea"/>
                <a:cs typeface="+mn-cs"/>
              </a:rPr>
              <a:t>Presentielijst en goedkeuren 	notulen</a:t>
            </a:r>
          </a:p>
          <a:p>
            <a:pPr marL="228600" indent="-457200">
              <a:lnSpc>
                <a:spcPct val="130000"/>
              </a:lnSpc>
              <a:spcAft>
                <a:spcPts val="600"/>
              </a:spcAft>
              <a:buFont typeface="Arial" panose="020B0604020202020204" pitchFamily="34" charset="0"/>
              <a:buChar char="•"/>
            </a:pPr>
            <a:r>
              <a:rPr lang="nl-NL" sz="1900" dirty="0">
                <a:ea typeface="+mn-ea"/>
                <a:cs typeface="+mn-cs"/>
              </a:rPr>
              <a:t>Bestuursverkiezing</a:t>
            </a:r>
          </a:p>
          <a:p>
            <a:pPr marL="228600" indent="-457200">
              <a:lnSpc>
                <a:spcPct val="130000"/>
              </a:lnSpc>
              <a:spcAft>
                <a:spcPts val="600"/>
              </a:spcAft>
              <a:buFont typeface="Arial" panose="020B0604020202020204" pitchFamily="34" charset="0"/>
              <a:buChar char="•"/>
            </a:pPr>
            <a:r>
              <a:rPr lang="nl-NL" sz="1900" dirty="0">
                <a:ea typeface="+mn-ea"/>
                <a:cs typeface="+mn-cs"/>
              </a:rPr>
              <a:t>Financieel</a:t>
            </a:r>
          </a:p>
          <a:p>
            <a:pPr marL="228600" indent="-457200">
              <a:lnSpc>
                <a:spcPct val="130000"/>
              </a:lnSpc>
              <a:spcAft>
                <a:spcPts val="600"/>
              </a:spcAft>
              <a:buFont typeface="Arial" panose="020B0604020202020204" pitchFamily="34" charset="0"/>
              <a:buChar char="•"/>
            </a:pPr>
            <a:r>
              <a:rPr lang="nl-NL" sz="1900" dirty="0">
                <a:ea typeface="+mn-ea"/>
                <a:cs typeface="+mn-cs"/>
              </a:rPr>
              <a:t>Nieuws/mededelingen:</a:t>
            </a:r>
          </a:p>
          <a:p>
            <a:pPr marL="685800" lvl="1" indent="-457200">
              <a:lnSpc>
                <a:spcPct val="130000"/>
              </a:lnSpc>
              <a:spcAft>
                <a:spcPts val="600"/>
              </a:spcAft>
              <a:buFont typeface="Arial" panose="020B0604020202020204" pitchFamily="34" charset="0"/>
              <a:buChar char="•"/>
            </a:pPr>
            <a:r>
              <a:rPr lang="nl-NL" sz="1500" dirty="0">
                <a:ea typeface="+mn-ea"/>
                <a:cs typeface="+mn-cs"/>
              </a:rPr>
              <a:t>Info vanuit de regio</a:t>
            </a:r>
          </a:p>
          <a:p>
            <a:pPr marL="685800" lvl="1" indent="-457200">
              <a:lnSpc>
                <a:spcPct val="130000"/>
              </a:lnSpc>
              <a:spcAft>
                <a:spcPts val="600"/>
              </a:spcAft>
              <a:buFont typeface="Arial" panose="020B0604020202020204" pitchFamily="34" charset="0"/>
              <a:buChar char="•"/>
            </a:pPr>
            <a:r>
              <a:rPr lang="nl-NL" sz="1500" dirty="0"/>
              <a:t>Outdoor en indoor kampioenschap</a:t>
            </a:r>
          </a:p>
          <a:p>
            <a:pPr marL="685800" lvl="1" indent="-457200">
              <a:lnSpc>
                <a:spcPct val="130000"/>
              </a:lnSpc>
              <a:spcAft>
                <a:spcPts val="600"/>
              </a:spcAft>
              <a:buFont typeface="Arial" panose="020B0604020202020204" pitchFamily="34" charset="0"/>
              <a:buChar char="•"/>
            </a:pPr>
            <a:r>
              <a:rPr lang="nl-NL" sz="1500" dirty="0"/>
              <a:t>Mededelingen vanuit de kring</a:t>
            </a:r>
          </a:p>
          <a:p>
            <a:pPr marL="228600" indent="-457200">
              <a:lnSpc>
                <a:spcPct val="130000"/>
              </a:lnSpc>
              <a:spcAft>
                <a:spcPts val="600"/>
              </a:spcAft>
              <a:buFont typeface="Arial" panose="020B0604020202020204" pitchFamily="34" charset="0"/>
              <a:buChar char="•"/>
            </a:pPr>
            <a:r>
              <a:rPr lang="nl-NL" sz="2000" dirty="0">
                <a:ea typeface="+mn-ea"/>
                <a:cs typeface="+mn-cs"/>
              </a:rPr>
              <a:t>Ingekomen </a:t>
            </a:r>
            <a:r>
              <a:rPr lang="nl-NL" sz="2000" dirty="0" smtClean="0">
                <a:ea typeface="+mn-ea"/>
                <a:cs typeface="+mn-cs"/>
              </a:rPr>
              <a:t>stukken</a:t>
            </a:r>
          </a:p>
          <a:p>
            <a:pPr marL="228600" indent="-457200">
              <a:lnSpc>
                <a:spcPct val="130000"/>
              </a:lnSpc>
              <a:spcAft>
                <a:spcPts val="600"/>
              </a:spcAft>
              <a:buFont typeface="Arial" panose="020B0604020202020204" pitchFamily="34" charset="0"/>
              <a:buChar char="•"/>
            </a:pPr>
            <a:r>
              <a:rPr lang="nl-NL" sz="2000" smtClean="0">
                <a:ea typeface="+mn-ea"/>
                <a:cs typeface="+mn-cs"/>
              </a:rPr>
              <a:t>Rondvraag</a:t>
            </a:r>
            <a:endParaRPr lang="nl-NL" sz="2000" dirty="0">
              <a:ea typeface="+mn-ea"/>
              <a:cs typeface="+mn-cs"/>
            </a:endParaRPr>
          </a:p>
          <a:p>
            <a:pPr marL="228600" indent="-457200">
              <a:lnSpc>
                <a:spcPct val="130000"/>
              </a:lnSpc>
              <a:spcAft>
                <a:spcPts val="600"/>
              </a:spcAft>
              <a:buFont typeface="Arial" panose="020B0604020202020204" pitchFamily="34" charset="0"/>
              <a:buChar char="•"/>
            </a:pPr>
            <a:r>
              <a:rPr lang="nl-NL" sz="2000" dirty="0" smtClean="0">
                <a:ea typeface="+mn-ea"/>
                <a:cs typeface="+mn-cs"/>
              </a:rPr>
              <a:t>Gastspreker</a:t>
            </a:r>
            <a:endParaRPr lang="nl-NL" sz="2000" dirty="0">
              <a:ea typeface="+mn-ea"/>
              <a:cs typeface="+mn-cs"/>
            </a:endParaRPr>
          </a:p>
          <a:p>
            <a:pPr marL="228600" indent="-457200">
              <a:lnSpc>
                <a:spcPct val="130000"/>
              </a:lnSpc>
              <a:spcAft>
                <a:spcPts val="600"/>
              </a:spcAft>
              <a:buFont typeface="Arial" panose="020B0604020202020204" pitchFamily="34" charset="0"/>
              <a:buChar char="•"/>
            </a:pPr>
            <a:r>
              <a:rPr lang="nl-NL" sz="1900" dirty="0" smtClean="0">
                <a:ea typeface="+mn-ea"/>
                <a:cs typeface="+mn-cs"/>
              </a:rPr>
              <a:t>sluiting</a:t>
            </a:r>
            <a:endParaRPr lang="nl-NL" sz="1900" dirty="0">
              <a:ea typeface="+mn-ea"/>
              <a:cs typeface="+mn-cs"/>
            </a:endParaRPr>
          </a:p>
          <a:p>
            <a:pPr marL="685800" lvl="1" indent="-457200">
              <a:lnSpc>
                <a:spcPct val="130000"/>
              </a:lnSpc>
              <a:spcAft>
                <a:spcPts val="600"/>
              </a:spcAft>
              <a:buFont typeface="Arial" panose="020B0604020202020204" pitchFamily="34" charset="0"/>
              <a:buChar char="•"/>
            </a:pPr>
            <a:endParaRPr lang="nl-NL" dirty="0">
              <a:ea typeface="+mn-ea"/>
              <a:cs typeface="+mn-cs"/>
            </a:endParaRPr>
          </a:p>
          <a:p>
            <a:pPr marL="228600" indent="-457200">
              <a:lnSpc>
                <a:spcPct val="130000"/>
              </a:lnSpc>
              <a:spcAft>
                <a:spcPts val="600"/>
              </a:spcAft>
              <a:buFont typeface="Arial" panose="020B0604020202020204" pitchFamily="34" charset="0"/>
              <a:buChar char="•"/>
            </a:pPr>
            <a:endParaRPr lang="nl-NL" dirty="0">
              <a:ea typeface="+mn-ea"/>
              <a:cs typeface="+mn-cs"/>
            </a:endParaRPr>
          </a:p>
          <a:p>
            <a:pPr marL="228600" indent="-457200">
              <a:lnSpc>
                <a:spcPct val="130000"/>
              </a:lnSpc>
              <a:spcAft>
                <a:spcPts val="600"/>
              </a:spcAft>
              <a:buFont typeface="Arial" panose="020B0604020202020204" pitchFamily="34" charset="0"/>
              <a:buChar char="•"/>
            </a:pPr>
            <a:endParaRPr lang="en-US" dirty="0">
              <a:ea typeface="+mn-ea"/>
              <a:cs typeface="+mn-cs"/>
            </a:endParaRPr>
          </a:p>
          <a:p>
            <a:pPr marL="228600" indent="-457200">
              <a:lnSpc>
                <a:spcPct val="130000"/>
              </a:lnSpc>
              <a:spcAft>
                <a:spcPts val="600"/>
              </a:spcAft>
              <a:buFont typeface="Arial" panose="020B0604020202020204" pitchFamily="34" charset="0"/>
              <a:buChar char="•"/>
            </a:pPr>
            <a:endParaRPr lang="en-US" dirty="0">
              <a:ea typeface="+mn-ea"/>
              <a:cs typeface="+mn-cs"/>
            </a:endParaRPr>
          </a:p>
        </p:txBody>
      </p:sp>
      <p:pic>
        <p:nvPicPr>
          <p:cNvPr id="5" name="Picture 8" descr="Best available rate hotelarrangement Fletcher Hotel - KNHS">
            <a:extLst>
              <a:ext uri="{FF2B5EF4-FFF2-40B4-BE49-F238E27FC236}">
                <a16:creationId xmlns="" xmlns:a16="http://schemas.microsoft.com/office/drawing/2014/main" id="{1A45ED7D-582C-94F3-FE82-B7EE92D57BC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510" t="15927" r="18576" b="17050"/>
          <a:stretch/>
        </p:blipFill>
        <p:spPr bwMode="auto">
          <a:xfrm>
            <a:off x="8366761" y="1970378"/>
            <a:ext cx="3074962" cy="3034620"/>
          </a:xfrm>
          <a:prstGeom prst="rect">
            <a:avLst/>
          </a:prstGeom>
          <a:solidFill>
            <a:srgbClr val="FFFFFF"/>
          </a:solidFill>
        </p:spPr>
      </p:pic>
      <p:sp>
        <p:nvSpPr>
          <p:cNvPr id="16" name="Footer Placeholder 4">
            <a:extLst>
              <a:ext uri="{FF2B5EF4-FFF2-40B4-BE49-F238E27FC236}">
                <a16:creationId xmlns="" xmlns:a16="http://schemas.microsoft.com/office/drawing/2014/main" id="{FB26FEC4-D3B9-4DCB-A915-6C27AD5D0780}"/>
              </a:ext>
            </a:extLst>
          </p:cNvPr>
          <p:cNvSpPr>
            <a:spLocks noGrp="1"/>
          </p:cNvSpPr>
          <p:nvPr>
            <p:ph type="ftr" sz="quarter" idx="11"/>
          </p:nvPr>
        </p:nvSpPr>
        <p:spPr>
          <a:xfrm>
            <a:off x="7696200" y="6342042"/>
            <a:ext cx="3470128" cy="365125"/>
          </a:xfrm>
        </p:spPr>
        <p:txBody>
          <a:bodyPr vert="horz" lIns="91440" tIns="45720" rIns="91440" bIns="45720" rtlCol="0" anchor="ctr">
            <a:normAutofit/>
          </a:bodyPr>
          <a:lstStyle/>
          <a:p>
            <a:pPr>
              <a:spcAft>
                <a:spcPts val="600"/>
              </a:spcAft>
            </a:pPr>
            <a:r>
              <a:rPr lang="en-US" dirty="0"/>
              <a:t>KNHS </a:t>
            </a:r>
            <a:r>
              <a:rPr lang="en-US" dirty="0" err="1"/>
              <a:t>Kring</a:t>
            </a:r>
            <a:r>
              <a:rPr lang="en-US" dirty="0"/>
              <a:t> Eindhoven de </a:t>
            </a:r>
            <a:r>
              <a:rPr lang="en-US" dirty="0" err="1"/>
              <a:t>Kempen</a:t>
            </a:r>
            <a:endParaRPr lang="en-US" kern="1200" spc="50" baseline="0" dirty="0">
              <a:solidFill>
                <a:schemeClr val="tx1"/>
              </a:solidFill>
              <a:latin typeface="+mn-lt"/>
              <a:ea typeface="+mn-ea"/>
              <a:cs typeface="+mn-cs"/>
            </a:endParaRPr>
          </a:p>
        </p:txBody>
      </p:sp>
    </p:spTree>
    <p:extLst>
      <p:ext uri="{BB962C8B-B14F-4D97-AF65-F5344CB8AC3E}">
        <p14:creationId xmlns:p14="http://schemas.microsoft.com/office/powerpoint/2010/main" val="17233178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F2E1E3D9-EB8F-AD93-0BE1-A3010FB0E970}"/>
            </a:ext>
          </a:extLst>
        </p:cNvPr>
        <p:cNvGrpSpPr/>
        <p:nvPr/>
      </p:nvGrpSpPr>
      <p:grpSpPr>
        <a:xfrm>
          <a:off x="0" y="0"/>
          <a:ext cx="0" cy="0"/>
          <a:chOff x="0" y="0"/>
          <a:chExt cx="0" cy="0"/>
        </a:xfrm>
      </p:grpSpPr>
      <p:sp>
        <p:nvSpPr>
          <p:cNvPr id="10" name="Title 1">
            <a:extLst>
              <a:ext uri="{FF2B5EF4-FFF2-40B4-BE49-F238E27FC236}">
                <a16:creationId xmlns="" xmlns:a16="http://schemas.microsoft.com/office/drawing/2014/main" id="{05424D46-BEF1-7E61-0A9D-6ECDE42C4EA4}"/>
              </a:ext>
            </a:extLst>
          </p:cNvPr>
          <p:cNvSpPr>
            <a:spLocks noGrp="1"/>
          </p:cNvSpPr>
          <p:nvPr>
            <p:ph type="title"/>
          </p:nvPr>
        </p:nvSpPr>
        <p:spPr>
          <a:xfrm>
            <a:off x="1600202" y="773723"/>
            <a:ext cx="6095998" cy="1397004"/>
          </a:xfrm>
        </p:spPr>
        <p:txBody>
          <a:bodyPr vert="horz" lIns="91440" tIns="45720" rIns="91440" bIns="45720" rtlCol="0" anchor="b">
            <a:normAutofit/>
          </a:bodyPr>
          <a:lstStyle/>
          <a:p>
            <a:r>
              <a:rPr lang="en-US" dirty="0" err="1"/>
              <a:t>Ingekomen</a:t>
            </a:r>
            <a:r>
              <a:rPr lang="en-US" dirty="0"/>
              <a:t> </a:t>
            </a:r>
            <a:r>
              <a:rPr lang="en-US" dirty="0" err="1"/>
              <a:t>stukken</a:t>
            </a:r>
            <a:endParaRPr lang="en-US" dirty="0"/>
          </a:p>
        </p:txBody>
      </p:sp>
      <p:sp>
        <p:nvSpPr>
          <p:cNvPr id="6" name="Title 1">
            <a:extLst>
              <a:ext uri="{FF2B5EF4-FFF2-40B4-BE49-F238E27FC236}">
                <a16:creationId xmlns="" xmlns:a16="http://schemas.microsoft.com/office/drawing/2014/main" id="{35121E7C-AAB4-494C-0C92-9FD5815B3636}"/>
              </a:ext>
            </a:extLst>
          </p:cNvPr>
          <p:cNvSpPr txBox="1">
            <a:spLocks/>
          </p:cNvSpPr>
          <p:nvPr/>
        </p:nvSpPr>
        <p:spPr>
          <a:xfrm>
            <a:off x="1600201" y="2411060"/>
            <a:ext cx="5780313" cy="3756660"/>
          </a:xfrm>
        </p:spPr>
        <p:txBody>
          <a:bodyPr vert="horz" lIns="91440" tIns="45720" rIns="91440" bIns="45720" rtlCol="0">
            <a:normAutofit/>
          </a:bodyPr>
          <a:lstStyle>
            <a:lvl1pPr algn="l" defTabSz="914400" rtl="0" eaLnBrk="1" latinLnBrk="0" hangingPunct="1">
              <a:lnSpc>
                <a:spcPct val="120000"/>
              </a:lnSpc>
              <a:spcBef>
                <a:spcPct val="0"/>
              </a:spcBef>
              <a:buNone/>
              <a:defRPr sz="3200" kern="1200" cap="all" spc="700" baseline="0">
                <a:solidFill>
                  <a:schemeClr val="tx1"/>
                </a:solidFill>
                <a:latin typeface="+mj-lt"/>
                <a:ea typeface="+mj-ea"/>
                <a:cs typeface="+mj-cs"/>
              </a:defRPr>
            </a:lvl1pPr>
          </a:lstStyle>
          <a:p>
            <a:pPr indent="-228600">
              <a:lnSpc>
                <a:spcPct val="130000"/>
              </a:lnSpc>
              <a:spcAft>
                <a:spcPts val="600"/>
              </a:spcAft>
            </a:pPr>
            <a:endParaRPr lang="en-US" dirty="0">
              <a:ea typeface="+mn-ea"/>
              <a:cs typeface="+mn-cs"/>
            </a:endParaRPr>
          </a:p>
        </p:txBody>
      </p:sp>
      <p:pic>
        <p:nvPicPr>
          <p:cNvPr id="5" name="Picture 8" descr="Best available rate hotelarrangement Fletcher Hotel - KNHS">
            <a:extLst>
              <a:ext uri="{FF2B5EF4-FFF2-40B4-BE49-F238E27FC236}">
                <a16:creationId xmlns="" xmlns:a16="http://schemas.microsoft.com/office/drawing/2014/main" id="{72F18F9E-9ACC-D3A6-926F-05851E2CC2D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510" t="15927" r="18576" b="17050"/>
          <a:stretch/>
        </p:blipFill>
        <p:spPr bwMode="auto">
          <a:xfrm>
            <a:off x="8366761" y="1970378"/>
            <a:ext cx="3074962" cy="3034620"/>
          </a:xfrm>
          <a:prstGeom prst="rect">
            <a:avLst/>
          </a:prstGeom>
          <a:solidFill>
            <a:srgbClr val="FFFFFF"/>
          </a:solidFill>
        </p:spPr>
      </p:pic>
      <p:sp>
        <p:nvSpPr>
          <p:cNvPr id="16" name="Footer Placeholder 4">
            <a:extLst>
              <a:ext uri="{FF2B5EF4-FFF2-40B4-BE49-F238E27FC236}">
                <a16:creationId xmlns="" xmlns:a16="http://schemas.microsoft.com/office/drawing/2014/main" id="{6EF528A2-2E26-A445-87ED-D7EB1E0A0585}"/>
              </a:ext>
            </a:extLst>
          </p:cNvPr>
          <p:cNvSpPr>
            <a:spLocks noGrp="1"/>
          </p:cNvSpPr>
          <p:nvPr>
            <p:ph type="ftr" sz="quarter" idx="11"/>
          </p:nvPr>
        </p:nvSpPr>
        <p:spPr>
          <a:xfrm>
            <a:off x="7696200" y="6342042"/>
            <a:ext cx="3470128" cy="365125"/>
          </a:xfrm>
        </p:spPr>
        <p:txBody>
          <a:bodyPr vert="horz" lIns="91440" tIns="45720" rIns="91440" bIns="45720" rtlCol="0" anchor="ctr">
            <a:normAutofit/>
          </a:bodyPr>
          <a:lstStyle/>
          <a:p>
            <a:pPr>
              <a:spcAft>
                <a:spcPts val="600"/>
              </a:spcAft>
            </a:pPr>
            <a:r>
              <a:rPr lang="en-US" dirty="0"/>
              <a:t>KNHS </a:t>
            </a:r>
            <a:r>
              <a:rPr lang="en-US" dirty="0" err="1"/>
              <a:t>Kring</a:t>
            </a:r>
            <a:r>
              <a:rPr lang="en-US" dirty="0"/>
              <a:t> Eindhoven de </a:t>
            </a:r>
            <a:r>
              <a:rPr lang="en-US" dirty="0" err="1"/>
              <a:t>Kempen</a:t>
            </a:r>
            <a:endParaRPr lang="en-US" kern="1200" spc="50" baseline="0" dirty="0">
              <a:solidFill>
                <a:schemeClr val="tx1"/>
              </a:solidFill>
              <a:latin typeface="+mn-lt"/>
              <a:ea typeface="+mn-ea"/>
              <a:cs typeface="+mn-cs"/>
            </a:endParaRPr>
          </a:p>
        </p:txBody>
      </p:sp>
      <p:sp>
        <p:nvSpPr>
          <p:cNvPr id="2" name="TextBox 1">
            <a:extLst>
              <a:ext uri="{FF2B5EF4-FFF2-40B4-BE49-F238E27FC236}">
                <a16:creationId xmlns="" xmlns:a16="http://schemas.microsoft.com/office/drawing/2014/main" id="{84E36275-23F3-7D0C-3881-CA42B4C1DC04}"/>
              </a:ext>
            </a:extLst>
          </p:cNvPr>
          <p:cNvSpPr txBox="1"/>
          <p:nvPr/>
        </p:nvSpPr>
        <p:spPr>
          <a:xfrm>
            <a:off x="1590774" y="2387533"/>
            <a:ext cx="6337168" cy="461665"/>
          </a:xfrm>
          <a:prstGeom prst="rect">
            <a:avLst/>
          </a:prstGeom>
          <a:noFill/>
        </p:spPr>
        <p:txBody>
          <a:bodyPr wrap="square">
            <a:spAutoFit/>
          </a:bodyPr>
          <a:lstStyle/>
          <a:p>
            <a:pPr marL="285750" indent="-285750">
              <a:buFont typeface="Arial" panose="020B0604020202020204" pitchFamily="34" charset="0"/>
              <a:buChar char="•"/>
            </a:pPr>
            <a:r>
              <a:rPr lang="nl-NL" sz="2400" dirty="0">
                <a:latin typeface="+mj-lt"/>
              </a:rPr>
              <a:t>Geen ingekomen stukken</a:t>
            </a:r>
          </a:p>
        </p:txBody>
      </p:sp>
    </p:spTree>
    <p:extLst>
      <p:ext uri="{BB962C8B-B14F-4D97-AF65-F5344CB8AC3E}">
        <p14:creationId xmlns:p14="http://schemas.microsoft.com/office/powerpoint/2010/main" val="29060879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Mededelingen vanuit de kring</a:t>
            </a:r>
            <a:endParaRPr lang="nl-NL" dirty="0"/>
          </a:p>
        </p:txBody>
      </p:sp>
      <p:sp>
        <p:nvSpPr>
          <p:cNvPr id="3" name="Tijdelijke aanduiding voor inhoud 2"/>
          <p:cNvSpPr>
            <a:spLocks noGrp="1"/>
          </p:cNvSpPr>
          <p:nvPr>
            <p:ph idx="1"/>
          </p:nvPr>
        </p:nvSpPr>
        <p:spPr/>
        <p:txBody>
          <a:bodyPr/>
          <a:lstStyle/>
          <a:p>
            <a:r>
              <a:rPr lang="nl-NL" dirty="0" smtClean="0"/>
              <a:t>De aanvraag selectiewedstrijden voor outdoor loopt weer t/m 29 november, dit gaat </a:t>
            </a:r>
            <a:r>
              <a:rPr lang="nl-NL" dirty="0" err="1" smtClean="0"/>
              <a:t>dmv</a:t>
            </a:r>
            <a:r>
              <a:rPr lang="nl-NL" dirty="0" smtClean="0"/>
              <a:t> een mail met aanvraag naar regio en de kring en de wedstrijd in </a:t>
            </a:r>
            <a:r>
              <a:rPr lang="nl-NL" dirty="0" err="1" smtClean="0"/>
              <a:t>mijnknhs</a:t>
            </a:r>
            <a:r>
              <a:rPr lang="nl-NL" dirty="0" smtClean="0"/>
              <a:t> zetten. We hopen op meer aanvragen voor springen en ook nog wat meer </a:t>
            </a:r>
            <a:r>
              <a:rPr lang="nl-NL" smtClean="0"/>
              <a:t>voor dressuur.</a:t>
            </a:r>
            <a:endParaRPr lang="nl-NL" dirty="0"/>
          </a:p>
        </p:txBody>
      </p:sp>
    </p:spTree>
    <p:extLst>
      <p:ext uri="{BB962C8B-B14F-4D97-AF65-F5344CB8AC3E}">
        <p14:creationId xmlns:p14="http://schemas.microsoft.com/office/powerpoint/2010/main" val="11189499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 xmlns:a16="http://schemas.microsoft.com/office/drawing/2014/main" id="{C0419D73-14C5-4866-B4F2-7BB9EF42DBFD}"/>
              </a:ext>
            </a:extLst>
          </p:cNvPr>
          <p:cNvSpPr>
            <a:spLocks noGrp="1"/>
          </p:cNvSpPr>
          <p:nvPr>
            <p:ph type="title"/>
          </p:nvPr>
        </p:nvSpPr>
        <p:spPr>
          <a:xfrm>
            <a:off x="1600202" y="773723"/>
            <a:ext cx="6095997" cy="1397004"/>
          </a:xfrm>
        </p:spPr>
        <p:txBody>
          <a:bodyPr vert="horz" lIns="91440" tIns="45720" rIns="91440" bIns="45720" rtlCol="0" anchor="b">
            <a:normAutofit/>
          </a:bodyPr>
          <a:lstStyle/>
          <a:p>
            <a:r>
              <a:rPr lang="en-US" dirty="0" err="1"/>
              <a:t>Rondvraag</a:t>
            </a:r>
            <a:endParaRPr lang="en-US" dirty="0"/>
          </a:p>
        </p:txBody>
      </p:sp>
      <p:pic>
        <p:nvPicPr>
          <p:cNvPr id="5" name="Picture 8" descr="Best available rate hotelarrangement Fletcher Hotel - KNHS">
            <a:extLst>
              <a:ext uri="{FF2B5EF4-FFF2-40B4-BE49-F238E27FC236}">
                <a16:creationId xmlns="" xmlns:a16="http://schemas.microsoft.com/office/drawing/2014/main" id="{1A45ED7D-582C-94F3-FE82-B7EE92D57BC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510" t="15927" r="18576" b="17050"/>
          <a:stretch/>
        </p:blipFill>
        <p:spPr bwMode="auto">
          <a:xfrm>
            <a:off x="8366761" y="1911690"/>
            <a:ext cx="3074962" cy="3034620"/>
          </a:xfrm>
          <a:prstGeom prst="rect">
            <a:avLst/>
          </a:prstGeom>
          <a:solidFill>
            <a:srgbClr val="FFFFFF"/>
          </a:solidFill>
        </p:spPr>
      </p:pic>
      <p:sp>
        <p:nvSpPr>
          <p:cNvPr id="16" name="Footer Placeholder 4">
            <a:extLst>
              <a:ext uri="{FF2B5EF4-FFF2-40B4-BE49-F238E27FC236}">
                <a16:creationId xmlns="" xmlns:a16="http://schemas.microsoft.com/office/drawing/2014/main" id="{FB26FEC4-D3B9-4DCB-A915-6C27AD5D0780}"/>
              </a:ext>
            </a:extLst>
          </p:cNvPr>
          <p:cNvSpPr>
            <a:spLocks noGrp="1"/>
          </p:cNvSpPr>
          <p:nvPr>
            <p:ph type="ftr" sz="quarter" idx="11"/>
          </p:nvPr>
        </p:nvSpPr>
        <p:spPr>
          <a:xfrm>
            <a:off x="7696200" y="6342042"/>
            <a:ext cx="3470128" cy="365125"/>
          </a:xfrm>
        </p:spPr>
        <p:txBody>
          <a:bodyPr vert="horz" lIns="91440" tIns="45720" rIns="91440" bIns="45720" rtlCol="0" anchor="ctr">
            <a:normAutofit/>
          </a:bodyPr>
          <a:lstStyle/>
          <a:p>
            <a:pPr>
              <a:spcAft>
                <a:spcPts val="600"/>
              </a:spcAft>
            </a:pPr>
            <a:r>
              <a:rPr lang="en-US" dirty="0"/>
              <a:t>KNHS </a:t>
            </a:r>
            <a:r>
              <a:rPr lang="en-US" dirty="0" err="1"/>
              <a:t>Kring</a:t>
            </a:r>
            <a:r>
              <a:rPr lang="en-US" dirty="0"/>
              <a:t> Eindhoven de </a:t>
            </a:r>
            <a:r>
              <a:rPr lang="en-US" dirty="0" err="1"/>
              <a:t>Kempen</a:t>
            </a:r>
            <a:endParaRPr lang="en-US" kern="1200" spc="50" baseline="0" dirty="0">
              <a:solidFill>
                <a:schemeClr val="tx1"/>
              </a:solidFill>
              <a:latin typeface="+mn-lt"/>
              <a:ea typeface="+mn-ea"/>
              <a:cs typeface="+mn-cs"/>
            </a:endParaRPr>
          </a:p>
        </p:txBody>
      </p:sp>
    </p:spTree>
    <p:extLst>
      <p:ext uri="{BB962C8B-B14F-4D97-AF65-F5344CB8AC3E}">
        <p14:creationId xmlns:p14="http://schemas.microsoft.com/office/powerpoint/2010/main" val="16044929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12034935-8792-D705-BBE0-5A8B41A1BC38}"/>
            </a:ext>
          </a:extLst>
        </p:cNvPr>
        <p:cNvGrpSpPr/>
        <p:nvPr/>
      </p:nvGrpSpPr>
      <p:grpSpPr>
        <a:xfrm>
          <a:off x="0" y="0"/>
          <a:ext cx="0" cy="0"/>
          <a:chOff x="0" y="0"/>
          <a:chExt cx="0" cy="0"/>
        </a:xfrm>
      </p:grpSpPr>
      <p:sp>
        <p:nvSpPr>
          <p:cNvPr id="10" name="Title 1">
            <a:extLst>
              <a:ext uri="{FF2B5EF4-FFF2-40B4-BE49-F238E27FC236}">
                <a16:creationId xmlns="" xmlns:a16="http://schemas.microsoft.com/office/drawing/2014/main" id="{9971DC2A-7636-CD7A-A9D4-DCBCAD5BE5C7}"/>
              </a:ext>
            </a:extLst>
          </p:cNvPr>
          <p:cNvSpPr>
            <a:spLocks noGrp="1"/>
          </p:cNvSpPr>
          <p:nvPr>
            <p:ph type="title"/>
          </p:nvPr>
        </p:nvSpPr>
        <p:spPr>
          <a:xfrm>
            <a:off x="1600202" y="773723"/>
            <a:ext cx="6095998" cy="1397004"/>
          </a:xfrm>
        </p:spPr>
        <p:txBody>
          <a:bodyPr vert="horz" lIns="91440" tIns="45720" rIns="91440" bIns="45720" rtlCol="0" anchor="b">
            <a:normAutofit/>
          </a:bodyPr>
          <a:lstStyle/>
          <a:p>
            <a:r>
              <a:rPr lang="en-US" dirty="0" err="1"/>
              <a:t>Gastspreker</a:t>
            </a:r>
            <a:r>
              <a:rPr lang="en-US" dirty="0"/>
              <a:t> </a:t>
            </a:r>
            <a:r>
              <a:rPr lang="en-US" dirty="0" err="1"/>
              <a:t>maarten</a:t>
            </a:r>
            <a:r>
              <a:rPr lang="en-US" dirty="0"/>
              <a:t> </a:t>
            </a:r>
            <a:r>
              <a:rPr lang="en-US" dirty="0" err="1"/>
              <a:t>aarts</a:t>
            </a:r>
            <a:endParaRPr lang="en-US" dirty="0"/>
          </a:p>
        </p:txBody>
      </p:sp>
      <p:sp>
        <p:nvSpPr>
          <p:cNvPr id="6" name="Title 1">
            <a:extLst>
              <a:ext uri="{FF2B5EF4-FFF2-40B4-BE49-F238E27FC236}">
                <a16:creationId xmlns="" xmlns:a16="http://schemas.microsoft.com/office/drawing/2014/main" id="{50A309C9-A72E-774C-562E-62D1081E7DBF}"/>
              </a:ext>
            </a:extLst>
          </p:cNvPr>
          <p:cNvSpPr txBox="1">
            <a:spLocks/>
          </p:cNvSpPr>
          <p:nvPr/>
        </p:nvSpPr>
        <p:spPr>
          <a:xfrm>
            <a:off x="1600201" y="2411060"/>
            <a:ext cx="5780313" cy="3756660"/>
          </a:xfrm>
        </p:spPr>
        <p:txBody>
          <a:bodyPr vert="horz" lIns="91440" tIns="45720" rIns="91440" bIns="45720" rtlCol="0">
            <a:normAutofit/>
          </a:bodyPr>
          <a:lstStyle>
            <a:lvl1pPr algn="l" defTabSz="914400" rtl="0" eaLnBrk="1" latinLnBrk="0" hangingPunct="1">
              <a:lnSpc>
                <a:spcPct val="120000"/>
              </a:lnSpc>
              <a:spcBef>
                <a:spcPct val="0"/>
              </a:spcBef>
              <a:buNone/>
              <a:defRPr sz="3200" kern="1200" cap="all" spc="700" baseline="0">
                <a:solidFill>
                  <a:schemeClr val="tx1"/>
                </a:solidFill>
                <a:latin typeface="+mj-lt"/>
                <a:ea typeface="+mj-ea"/>
                <a:cs typeface="+mj-cs"/>
              </a:defRPr>
            </a:lvl1pPr>
          </a:lstStyle>
          <a:p>
            <a:pPr indent="-228600">
              <a:lnSpc>
                <a:spcPct val="130000"/>
              </a:lnSpc>
              <a:spcAft>
                <a:spcPts val="600"/>
              </a:spcAft>
            </a:pPr>
            <a:endParaRPr lang="en-US" dirty="0">
              <a:ea typeface="+mn-ea"/>
              <a:cs typeface="+mn-cs"/>
            </a:endParaRPr>
          </a:p>
        </p:txBody>
      </p:sp>
      <p:pic>
        <p:nvPicPr>
          <p:cNvPr id="5" name="Picture 8" descr="Best available rate hotelarrangement Fletcher Hotel - KNHS">
            <a:extLst>
              <a:ext uri="{FF2B5EF4-FFF2-40B4-BE49-F238E27FC236}">
                <a16:creationId xmlns="" xmlns:a16="http://schemas.microsoft.com/office/drawing/2014/main" id="{E0C50880-960E-8086-85D3-2203416706F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510" t="15927" r="18576" b="17050"/>
          <a:stretch/>
        </p:blipFill>
        <p:spPr bwMode="auto">
          <a:xfrm>
            <a:off x="8366761" y="1970378"/>
            <a:ext cx="3074962" cy="3034620"/>
          </a:xfrm>
          <a:prstGeom prst="rect">
            <a:avLst/>
          </a:prstGeom>
          <a:solidFill>
            <a:srgbClr val="FFFFFF"/>
          </a:solidFill>
        </p:spPr>
      </p:pic>
      <p:sp>
        <p:nvSpPr>
          <p:cNvPr id="16" name="Footer Placeholder 4">
            <a:extLst>
              <a:ext uri="{FF2B5EF4-FFF2-40B4-BE49-F238E27FC236}">
                <a16:creationId xmlns="" xmlns:a16="http://schemas.microsoft.com/office/drawing/2014/main" id="{383B5934-9F42-6AE2-FAE4-F9B258D79317}"/>
              </a:ext>
            </a:extLst>
          </p:cNvPr>
          <p:cNvSpPr>
            <a:spLocks noGrp="1"/>
          </p:cNvSpPr>
          <p:nvPr>
            <p:ph type="ftr" sz="quarter" idx="11"/>
          </p:nvPr>
        </p:nvSpPr>
        <p:spPr>
          <a:xfrm>
            <a:off x="7696200" y="6342042"/>
            <a:ext cx="3470128" cy="365125"/>
          </a:xfrm>
        </p:spPr>
        <p:txBody>
          <a:bodyPr vert="horz" lIns="91440" tIns="45720" rIns="91440" bIns="45720" rtlCol="0" anchor="ctr">
            <a:normAutofit/>
          </a:bodyPr>
          <a:lstStyle/>
          <a:p>
            <a:pPr>
              <a:spcAft>
                <a:spcPts val="600"/>
              </a:spcAft>
            </a:pPr>
            <a:r>
              <a:rPr lang="en-US" dirty="0"/>
              <a:t>KNHS </a:t>
            </a:r>
            <a:r>
              <a:rPr lang="en-US" dirty="0" err="1"/>
              <a:t>Kring</a:t>
            </a:r>
            <a:r>
              <a:rPr lang="en-US" dirty="0"/>
              <a:t> Eindhoven de </a:t>
            </a:r>
            <a:r>
              <a:rPr lang="en-US" dirty="0" err="1"/>
              <a:t>Kempen</a:t>
            </a:r>
            <a:endParaRPr lang="en-US" kern="1200" spc="50" baseline="0" dirty="0">
              <a:solidFill>
                <a:schemeClr val="tx1"/>
              </a:solidFill>
              <a:latin typeface="+mn-lt"/>
              <a:ea typeface="+mn-ea"/>
              <a:cs typeface="+mn-cs"/>
            </a:endParaRPr>
          </a:p>
        </p:txBody>
      </p:sp>
      <p:sp>
        <p:nvSpPr>
          <p:cNvPr id="2" name="TextBox 1">
            <a:extLst>
              <a:ext uri="{FF2B5EF4-FFF2-40B4-BE49-F238E27FC236}">
                <a16:creationId xmlns="" xmlns:a16="http://schemas.microsoft.com/office/drawing/2014/main" id="{040B7303-0F99-76B0-2C34-A7C9B6C174B6}"/>
              </a:ext>
            </a:extLst>
          </p:cNvPr>
          <p:cNvSpPr txBox="1"/>
          <p:nvPr/>
        </p:nvSpPr>
        <p:spPr>
          <a:xfrm>
            <a:off x="1590774" y="2387533"/>
            <a:ext cx="6337168" cy="1938992"/>
          </a:xfrm>
          <a:prstGeom prst="rect">
            <a:avLst/>
          </a:prstGeom>
          <a:noFill/>
        </p:spPr>
        <p:txBody>
          <a:bodyPr wrap="square">
            <a:spAutoFit/>
          </a:bodyPr>
          <a:lstStyle/>
          <a:p>
            <a:r>
              <a:rPr lang="nl-NL" sz="2400" dirty="0">
                <a:latin typeface="+mj-lt"/>
              </a:rPr>
              <a:t>Maarten Aarts is erkend keuringsdierenarts en FEI-dierenarts met een brede expertise en een speciale passie voor orthopedie, gynaecologie en het keuren van paarden. Onderwerp van vanavond: </a:t>
            </a:r>
            <a:r>
              <a:rPr lang="nl-NL" sz="2400" dirty="0" err="1">
                <a:latin typeface="+mj-lt"/>
              </a:rPr>
              <a:t>Westnijlvirus</a:t>
            </a:r>
            <a:r>
              <a:rPr lang="nl-NL" sz="2400" dirty="0">
                <a:latin typeface="+mj-lt"/>
              </a:rPr>
              <a:t>.</a:t>
            </a:r>
          </a:p>
        </p:txBody>
      </p:sp>
    </p:spTree>
    <p:extLst>
      <p:ext uri="{BB962C8B-B14F-4D97-AF65-F5344CB8AC3E}">
        <p14:creationId xmlns:p14="http://schemas.microsoft.com/office/powerpoint/2010/main" val="42691042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 xmlns:a16="http://schemas.microsoft.com/office/drawing/2014/main" id="{C0419D73-14C5-4866-B4F2-7BB9EF42DBFD}"/>
              </a:ext>
            </a:extLst>
          </p:cNvPr>
          <p:cNvSpPr>
            <a:spLocks noGrp="1"/>
          </p:cNvSpPr>
          <p:nvPr>
            <p:ph type="title"/>
          </p:nvPr>
        </p:nvSpPr>
        <p:spPr>
          <a:xfrm>
            <a:off x="1600202" y="773723"/>
            <a:ext cx="6095997" cy="1397004"/>
          </a:xfrm>
        </p:spPr>
        <p:txBody>
          <a:bodyPr vert="horz" lIns="91440" tIns="45720" rIns="91440" bIns="45720" rtlCol="0" anchor="b">
            <a:normAutofit/>
          </a:bodyPr>
          <a:lstStyle/>
          <a:p>
            <a:r>
              <a:rPr lang="en-US" dirty="0" err="1"/>
              <a:t>sluiting</a:t>
            </a:r>
            <a:endParaRPr lang="en-US" dirty="0"/>
          </a:p>
        </p:txBody>
      </p:sp>
      <p:pic>
        <p:nvPicPr>
          <p:cNvPr id="5" name="Picture 8" descr="Best available rate hotelarrangement Fletcher Hotel - KNHS">
            <a:extLst>
              <a:ext uri="{FF2B5EF4-FFF2-40B4-BE49-F238E27FC236}">
                <a16:creationId xmlns="" xmlns:a16="http://schemas.microsoft.com/office/drawing/2014/main" id="{1A45ED7D-582C-94F3-FE82-B7EE92D57BC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510" t="15927" r="18576" b="17050"/>
          <a:stretch/>
        </p:blipFill>
        <p:spPr bwMode="auto">
          <a:xfrm>
            <a:off x="8366761" y="1970378"/>
            <a:ext cx="3074962" cy="3034620"/>
          </a:xfrm>
          <a:prstGeom prst="rect">
            <a:avLst/>
          </a:prstGeom>
          <a:solidFill>
            <a:srgbClr val="FFFFFF"/>
          </a:solidFill>
        </p:spPr>
      </p:pic>
      <p:sp>
        <p:nvSpPr>
          <p:cNvPr id="16" name="Footer Placeholder 4">
            <a:extLst>
              <a:ext uri="{FF2B5EF4-FFF2-40B4-BE49-F238E27FC236}">
                <a16:creationId xmlns="" xmlns:a16="http://schemas.microsoft.com/office/drawing/2014/main" id="{FB26FEC4-D3B9-4DCB-A915-6C27AD5D0780}"/>
              </a:ext>
            </a:extLst>
          </p:cNvPr>
          <p:cNvSpPr>
            <a:spLocks noGrp="1"/>
          </p:cNvSpPr>
          <p:nvPr>
            <p:ph type="ftr" sz="quarter" idx="11"/>
          </p:nvPr>
        </p:nvSpPr>
        <p:spPr>
          <a:xfrm>
            <a:off x="7696200" y="6342042"/>
            <a:ext cx="3470128" cy="365125"/>
          </a:xfrm>
        </p:spPr>
        <p:txBody>
          <a:bodyPr vert="horz" lIns="91440" tIns="45720" rIns="91440" bIns="45720" rtlCol="0" anchor="ctr">
            <a:normAutofit/>
          </a:bodyPr>
          <a:lstStyle/>
          <a:p>
            <a:pPr>
              <a:spcAft>
                <a:spcPts val="600"/>
              </a:spcAft>
            </a:pPr>
            <a:r>
              <a:rPr lang="en-US" dirty="0"/>
              <a:t>KNHS </a:t>
            </a:r>
            <a:r>
              <a:rPr lang="en-US" dirty="0" err="1"/>
              <a:t>Kring</a:t>
            </a:r>
            <a:r>
              <a:rPr lang="en-US" dirty="0"/>
              <a:t> Eindhoven de </a:t>
            </a:r>
            <a:r>
              <a:rPr lang="en-US" dirty="0" err="1"/>
              <a:t>Kempen</a:t>
            </a:r>
            <a:endParaRPr lang="en-US" kern="1200" spc="50" baseline="0" dirty="0">
              <a:solidFill>
                <a:schemeClr val="tx1"/>
              </a:solidFill>
              <a:latin typeface="+mn-lt"/>
              <a:ea typeface="+mn-ea"/>
              <a:cs typeface="+mn-cs"/>
            </a:endParaRPr>
          </a:p>
        </p:txBody>
      </p:sp>
      <p:sp>
        <p:nvSpPr>
          <p:cNvPr id="2" name="Tijdelijke aanduiding voor inhoud 2">
            <a:extLst>
              <a:ext uri="{FF2B5EF4-FFF2-40B4-BE49-F238E27FC236}">
                <a16:creationId xmlns="" xmlns:a16="http://schemas.microsoft.com/office/drawing/2014/main" id="{3A89E57E-FFF2-778E-7264-8AD87FD0F4D1}"/>
              </a:ext>
            </a:extLst>
          </p:cNvPr>
          <p:cNvSpPr>
            <a:spLocks noGrp="1"/>
          </p:cNvSpPr>
          <p:nvPr>
            <p:ph idx="1"/>
          </p:nvPr>
        </p:nvSpPr>
        <p:spPr>
          <a:xfrm>
            <a:off x="1600202" y="2380944"/>
            <a:ext cx="6507478" cy="3750881"/>
          </a:xfrm>
        </p:spPr>
        <p:txBody>
          <a:bodyPr>
            <a:normAutofit/>
          </a:bodyPr>
          <a:lstStyle/>
          <a:p>
            <a:pPr marL="0" indent="0">
              <a:buNone/>
            </a:pPr>
            <a:r>
              <a:rPr lang="nl-NL" sz="2800" i="1" dirty="0"/>
              <a:t>Bedankt voor uw aanwezigheid!</a:t>
            </a:r>
          </a:p>
        </p:txBody>
      </p:sp>
    </p:spTree>
    <p:extLst>
      <p:ext uri="{BB962C8B-B14F-4D97-AF65-F5344CB8AC3E}">
        <p14:creationId xmlns:p14="http://schemas.microsoft.com/office/powerpoint/2010/main" val="2287878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6D487F4B-C17A-CCBC-FD1D-E30944CA7552}"/>
              </a:ext>
            </a:extLst>
          </p:cNvPr>
          <p:cNvSpPr>
            <a:spLocks noGrp="1"/>
          </p:cNvSpPr>
          <p:nvPr>
            <p:ph type="title"/>
          </p:nvPr>
        </p:nvSpPr>
        <p:spPr/>
        <p:txBody>
          <a:bodyPr>
            <a:normAutofit/>
          </a:bodyPr>
          <a:lstStyle/>
          <a:p>
            <a:r>
              <a:rPr lang="nl-NL" dirty="0"/>
              <a:t>Hippiadekampioen 1.20</a:t>
            </a:r>
            <a:br>
              <a:rPr lang="nl-NL" dirty="0"/>
            </a:br>
            <a:r>
              <a:rPr lang="nl-NL" dirty="0"/>
              <a:t>joep van </a:t>
            </a:r>
            <a:r>
              <a:rPr lang="nl-NL" dirty="0" err="1"/>
              <a:t>dijck</a:t>
            </a:r>
            <a:r>
              <a:rPr lang="nl-NL" dirty="0"/>
              <a:t> – Don </a:t>
            </a:r>
            <a:r>
              <a:rPr lang="nl-NL" dirty="0" err="1"/>
              <a:t>Quickly</a:t>
            </a:r>
            <a:r>
              <a:rPr lang="nl-NL" dirty="0"/>
              <a:t> </a:t>
            </a:r>
            <a:r>
              <a:rPr lang="nl-NL" dirty="0" err="1"/>
              <a:t>z</a:t>
            </a:r>
            <a:endParaRPr lang="nl-NL" dirty="0"/>
          </a:p>
        </p:txBody>
      </p:sp>
      <p:pic>
        <p:nvPicPr>
          <p:cNvPr id="3" name="Picture 2">
            <a:extLst>
              <a:ext uri="{FF2B5EF4-FFF2-40B4-BE49-F238E27FC236}">
                <a16:creationId xmlns="" xmlns:a16="http://schemas.microsoft.com/office/drawing/2014/main" id="{417AE00A-E83E-8F0D-773F-6FF2CFF541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6375" y="2074221"/>
            <a:ext cx="6699250" cy="44186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0148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70D0831C-3E46-3F03-2257-05B7589307D4}"/>
            </a:ext>
          </a:extLst>
        </p:cNvPr>
        <p:cNvGrpSpPr/>
        <p:nvPr/>
      </p:nvGrpSpPr>
      <p:grpSpPr>
        <a:xfrm>
          <a:off x="0" y="0"/>
          <a:ext cx="0" cy="0"/>
          <a:chOff x="0" y="0"/>
          <a:chExt cx="0" cy="0"/>
        </a:xfrm>
      </p:grpSpPr>
      <p:sp>
        <p:nvSpPr>
          <p:cNvPr id="2" name="Titel 1">
            <a:extLst>
              <a:ext uri="{FF2B5EF4-FFF2-40B4-BE49-F238E27FC236}">
                <a16:creationId xmlns="" xmlns:a16="http://schemas.microsoft.com/office/drawing/2014/main" id="{D0B331AB-3DCB-6755-034A-3AD4C161C65E}"/>
              </a:ext>
            </a:extLst>
          </p:cNvPr>
          <p:cNvSpPr>
            <a:spLocks noGrp="1"/>
          </p:cNvSpPr>
          <p:nvPr>
            <p:ph type="title"/>
          </p:nvPr>
        </p:nvSpPr>
        <p:spPr>
          <a:xfrm>
            <a:off x="808661" y="545747"/>
            <a:ext cx="10357666" cy="1438450"/>
          </a:xfrm>
        </p:spPr>
        <p:txBody>
          <a:bodyPr>
            <a:normAutofit fontScale="90000"/>
          </a:bodyPr>
          <a:lstStyle/>
          <a:p>
            <a:r>
              <a:rPr lang="nl-NL" dirty="0"/>
              <a:t>Brabants kampioen de-90</a:t>
            </a:r>
            <a:br>
              <a:rPr lang="nl-NL" dirty="0"/>
            </a:br>
            <a:r>
              <a:rPr lang="nl-NL" dirty="0" err="1"/>
              <a:t>Tessy</a:t>
            </a:r>
            <a:r>
              <a:rPr lang="nl-NL" dirty="0"/>
              <a:t> van der velden – jonkers</a:t>
            </a:r>
            <a:br>
              <a:rPr lang="nl-NL" dirty="0"/>
            </a:br>
            <a:r>
              <a:rPr lang="nl-NL" dirty="0" err="1"/>
              <a:t>Cedro</a:t>
            </a:r>
            <a:r>
              <a:rPr lang="nl-NL" dirty="0"/>
              <a:t> </a:t>
            </a:r>
            <a:r>
              <a:rPr lang="nl-NL" dirty="0" err="1"/>
              <a:t>z</a:t>
            </a:r>
            <a:endParaRPr lang="nl-NL" dirty="0"/>
          </a:p>
        </p:txBody>
      </p:sp>
      <p:pic>
        <p:nvPicPr>
          <p:cNvPr id="2050" name="Picture 2">
            <a:extLst>
              <a:ext uri="{FF2B5EF4-FFF2-40B4-BE49-F238E27FC236}">
                <a16:creationId xmlns="" xmlns:a16="http://schemas.microsoft.com/office/drawing/2014/main" id="{8B98E5D2-2786-418D-DA29-036177E6F7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1639" y="1644606"/>
            <a:ext cx="6868583" cy="45819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9764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F7CD9B2F-0F09-E62B-B4FC-C3F322C39986}"/>
            </a:ext>
          </a:extLst>
        </p:cNvPr>
        <p:cNvGrpSpPr/>
        <p:nvPr/>
      </p:nvGrpSpPr>
      <p:grpSpPr>
        <a:xfrm>
          <a:off x="0" y="0"/>
          <a:ext cx="0" cy="0"/>
          <a:chOff x="0" y="0"/>
          <a:chExt cx="0" cy="0"/>
        </a:xfrm>
      </p:grpSpPr>
      <p:sp>
        <p:nvSpPr>
          <p:cNvPr id="2" name="Titel 1">
            <a:extLst>
              <a:ext uri="{FF2B5EF4-FFF2-40B4-BE49-F238E27FC236}">
                <a16:creationId xmlns="" xmlns:a16="http://schemas.microsoft.com/office/drawing/2014/main" id="{C7576A9E-E0AB-7BD0-4E37-6B4A22911D87}"/>
              </a:ext>
            </a:extLst>
          </p:cNvPr>
          <p:cNvSpPr>
            <a:spLocks noGrp="1"/>
          </p:cNvSpPr>
          <p:nvPr>
            <p:ph type="title"/>
          </p:nvPr>
        </p:nvSpPr>
        <p:spPr/>
        <p:txBody>
          <a:bodyPr>
            <a:normAutofit/>
          </a:bodyPr>
          <a:lstStyle/>
          <a:p>
            <a:r>
              <a:rPr lang="nl-NL" dirty="0"/>
              <a:t>Hippiadekampioen 1.30</a:t>
            </a:r>
            <a:br>
              <a:rPr lang="nl-NL" dirty="0"/>
            </a:br>
            <a:r>
              <a:rPr lang="nl-NL" dirty="0"/>
              <a:t>joep van </a:t>
            </a:r>
            <a:r>
              <a:rPr lang="nl-NL" dirty="0" err="1"/>
              <a:t>dijck</a:t>
            </a:r>
            <a:r>
              <a:rPr lang="nl-NL" dirty="0"/>
              <a:t> – Luck lady</a:t>
            </a:r>
          </a:p>
        </p:txBody>
      </p:sp>
      <p:pic>
        <p:nvPicPr>
          <p:cNvPr id="4" name="Afbeelding 3" descr="Afbeelding met buitenshuis, persoon, grond, hemel&#10;&#10;Door AI gegenereerde inhoud is mogelijk onjuist.">
            <a:extLst>
              <a:ext uri="{FF2B5EF4-FFF2-40B4-BE49-F238E27FC236}">
                <a16:creationId xmlns="" xmlns:a16="http://schemas.microsoft.com/office/drawing/2014/main" id="{52582C6E-7AF0-DFC4-79E9-D2A5DC33764A}"/>
              </a:ext>
            </a:extLst>
          </p:cNvPr>
          <p:cNvPicPr>
            <a:picLocks noChangeAspect="1"/>
          </p:cNvPicPr>
          <p:nvPr/>
        </p:nvPicPr>
        <p:blipFill>
          <a:blip r:embed="rId2"/>
          <a:stretch>
            <a:fillRect/>
          </a:stretch>
        </p:blipFill>
        <p:spPr>
          <a:xfrm>
            <a:off x="2776258" y="2062132"/>
            <a:ext cx="6639483" cy="4430743"/>
          </a:xfrm>
          <a:prstGeom prst="rect">
            <a:avLst/>
          </a:prstGeom>
        </p:spPr>
      </p:pic>
    </p:spTree>
    <p:extLst>
      <p:ext uri="{BB962C8B-B14F-4D97-AF65-F5344CB8AC3E}">
        <p14:creationId xmlns:p14="http://schemas.microsoft.com/office/powerpoint/2010/main" val="3091306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 xmlns:a16="http://schemas.microsoft.com/office/drawing/2014/main" id="{C0419D73-14C5-4866-B4F2-7BB9EF42DBFD}"/>
              </a:ext>
            </a:extLst>
          </p:cNvPr>
          <p:cNvSpPr>
            <a:spLocks noGrp="1"/>
          </p:cNvSpPr>
          <p:nvPr>
            <p:ph type="title"/>
          </p:nvPr>
        </p:nvSpPr>
        <p:spPr>
          <a:xfrm>
            <a:off x="1600203" y="773723"/>
            <a:ext cx="5780312" cy="1397004"/>
          </a:xfrm>
        </p:spPr>
        <p:txBody>
          <a:bodyPr vert="horz" lIns="91440" tIns="45720" rIns="91440" bIns="45720" rtlCol="0" anchor="b">
            <a:normAutofit/>
          </a:bodyPr>
          <a:lstStyle/>
          <a:p>
            <a:r>
              <a:rPr lang="en-US" dirty="0" err="1"/>
              <a:t>Presentielijst</a:t>
            </a:r>
            <a:endParaRPr lang="en-US" dirty="0"/>
          </a:p>
        </p:txBody>
      </p:sp>
      <p:sp>
        <p:nvSpPr>
          <p:cNvPr id="6" name="Title 1">
            <a:extLst>
              <a:ext uri="{FF2B5EF4-FFF2-40B4-BE49-F238E27FC236}">
                <a16:creationId xmlns="" xmlns:a16="http://schemas.microsoft.com/office/drawing/2014/main" id="{D0C86E65-D3F6-4AB0-8247-5365916D12A4}"/>
              </a:ext>
            </a:extLst>
          </p:cNvPr>
          <p:cNvSpPr txBox="1">
            <a:spLocks/>
          </p:cNvSpPr>
          <p:nvPr/>
        </p:nvSpPr>
        <p:spPr>
          <a:xfrm>
            <a:off x="1600201" y="2411060"/>
            <a:ext cx="7138446" cy="3756660"/>
          </a:xfrm>
        </p:spPr>
        <p:txBody>
          <a:bodyPr vert="horz" lIns="91440" tIns="45720" rIns="91440" bIns="45720" rtlCol="0">
            <a:normAutofit/>
          </a:bodyPr>
          <a:lstStyle>
            <a:lvl1pPr algn="l" defTabSz="914400" rtl="0" eaLnBrk="1" latinLnBrk="0" hangingPunct="1">
              <a:lnSpc>
                <a:spcPct val="120000"/>
              </a:lnSpc>
              <a:spcBef>
                <a:spcPct val="0"/>
              </a:spcBef>
              <a:buNone/>
              <a:defRPr sz="3200" kern="1200" cap="all" spc="700" baseline="0">
                <a:solidFill>
                  <a:schemeClr val="tx1"/>
                </a:solidFill>
                <a:latin typeface="+mj-lt"/>
                <a:ea typeface="+mj-ea"/>
                <a:cs typeface="+mj-cs"/>
              </a:defRPr>
            </a:lvl1pPr>
          </a:lstStyle>
          <a:p>
            <a:pPr indent="-228600">
              <a:lnSpc>
                <a:spcPct val="130000"/>
              </a:lnSpc>
              <a:spcAft>
                <a:spcPts val="600"/>
              </a:spcAft>
            </a:pPr>
            <a:r>
              <a:rPr lang="en-US" dirty="0" err="1">
                <a:ea typeface="+mn-ea"/>
                <a:cs typeface="+mn-cs"/>
              </a:rPr>
              <a:t>Goedkeuren</a:t>
            </a:r>
            <a:r>
              <a:rPr lang="en-US" dirty="0">
                <a:ea typeface="+mn-ea"/>
                <a:cs typeface="+mn-cs"/>
              </a:rPr>
              <a:t> </a:t>
            </a:r>
            <a:r>
              <a:rPr lang="en-US" dirty="0" err="1">
                <a:ea typeface="+mn-ea"/>
                <a:cs typeface="+mn-cs"/>
              </a:rPr>
              <a:t>notulen</a:t>
            </a:r>
            <a:r>
              <a:rPr lang="en-US" dirty="0">
                <a:ea typeface="+mn-ea"/>
                <a:cs typeface="+mn-cs"/>
              </a:rPr>
              <a:t> </a:t>
            </a:r>
            <a:endParaRPr lang="en-US" sz="3000" dirty="0">
              <a:ea typeface="+mn-ea"/>
              <a:cs typeface="+mn-cs"/>
            </a:endParaRPr>
          </a:p>
          <a:p>
            <a:pPr indent="-228600">
              <a:lnSpc>
                <a:spcPct val="130000"/>
              </a:lnSpc>
              <a:spcAft>
                <a:spcPts val="600"/>
              </a:spcAft>
            </a:pPr>
            <a:r>
              <a:rPr lang="en-US" sz="3000" dirty="0" err="1">
                <a:ea typeface="+mn-ea"/>
                <a:cs typeface="+mn-cs"/>
              </a:rPr>
              <a:t>VOORJAARsvergadering</a:t>
            </a:r>
            <a:r>
              <a:rPr lang="en-US" sz="3000" dirty="0">
                <a:ea typeface="+mn-ea"/>
                <a:cs typeface="+mn-cs"/>
              </a:rPr>
              <a:t> 2025</a:t>
            </a:r>
          </a:p>
          <a:p>
            <a:pPr indent="-228600">
              <a:lnSpc>
                <a:spcPct val="130000"/>
              </a:lnSpc>
              <a:spcAft>
                <a:spcPts val="600"/>
              </a:spcAft>
            </a:pPr>
            <a:endParaRPr lang="en-US" dirty="0">
              <a:ea typeface="+mn-ea"/>
              <a:cs typeface="+mn-cs"/>
            </a:endParaRPr>
          </a:p>
        </p:txBody>
      </p:sp>
      <p:pic>
        <p:nvPicPr>
          <p:cNvPr id="5" name="Picture 8" descr="Best available rate hotelarrangement Fletcher Hotel - KNHS">
            <a:extLst>
              <a:ext uri="{FF2B5EF4-FFF2-40B4-BE49-F238E27FC236}">
                <a16:creationId xmlns="" xmlns:a16="http://schemas.microsoft.com/office/drawing/2014/main" id="{1A45ED7D-582C-94F3-FE82-B7EE92D57BC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510" t="15927" r="18576" b="17050"/>
          <a:stretch/>
        </p:blipFill>
        <p:spPr bwMode="auto">
          <a:xfrm>
            <a:off x="8366761" y="1970378"/>
            <a:ext cx="3074962" cy="3034620"/>
          </a:xfrm>
          <a:prstGeom prst="rect">
            <a:avLst/>
          </a:prstGeom>
          <a:solidFill>
            <a:srgbClr val="FFFFFF"/>
          </a:solidFill>
        </p:spPr>
      </p:pic>
      <p:sp>
        <p:nvSpPr>
          <p:cNvPr id="16" name="Footer Placeholder 4">
            <a:extLst>
              <a:ext uri="{FF2B5EF4-FFF2-40B4-BE49-F238E27FC236}">
                <a16:creationId xmlns="" xmlns:a16="http://schemas.microsoft.com/office/drawing/2014/main" id="{FB26FEC4-D3B9-4DCB-A915-6C27AD5D0780}"/>
              </a:ext>
            </a:extLst>
          </p:cNvPr>
          <p:cNvSpPr>
            <a:spLocks noGrp="1"/>
          </p:cNvSpPr>
          <p:nvPr>
            <p:ph type="ftr" sz="quarter" idx="11"/>
          </p:nvPr>
        </p:nvSpPr>
        <p:spPr>
          <a:xfrm>
            <a:off x="7696200" y="6342042"/>
            <a:ext cx="3470128" cy="365125"/>
          </a:xfrm>
        </p:spPr>
        <p:txBody>
          <a:bodyPr vert="horz" lIns="91440" tIns="45720" rIns="91440" bIns="45720" rtlCol="0" anchor="ctr">
            <a:normAutofit/>
          </a:bodyPr>
          <a:lstStyle/>
          <a:p>
            <a:pPr>
              <a:spcAft>
                <a:spcPts val="600"/>
              </a:spcAft>
            </a:pPr>
            <a:r>
              <a:rPr lang="en-US" dirty="0"/>
              <a:t>KNHS </a:t>
            </a:r>
            <a:r>
              <a:rPr lang="en-US" dirty="0" err="1"/>
              <a:t>Kring</a:t>
            </a:r>
            <a:r>
              <a:rPr lang="en-US" dirty="0"/>
              <a:t> Eindhoven de </a:t>
            </a:r>
            <a:r>
              <a:rPr lang="en-US" dirty="0" err="1"/>
              <a:t>Kempen</a:t>
            </a:r>
            <a:endParaRPr lang="en-US" kern="1200" spc="50" baseline="0" dirty="0">
              <a:solidFill>
                <a:schemeClr val="tx1"/>
              </a:solidFill>
              <a:latin typeface="+mn-lt"/>
              <a:ea typeface="+mn-ea"/>
              <a:cs typeface="+mn-cs"/>
            </a:endParaRPr>
          </a:p>
        </p:txBody>
      </p:sp>
    </p:spTree>
    <p:extLst>
      <p:ext uri="{BB962C8B-B14F-4D97-AF65-F5344CB8AC3E}">
        <p14:creationId xmlns:p14="http://schemas.microsoft.com/office/powerpoint/2010/main" val="2899022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 xmlns:a16="http://schemas.microsoft.com/office/drawing/2014/main" id="{C0419D73-14C5-4866-B4F2-7BB9EF42DBFD}"/>
              </a:ext>
            </a:extLst>
          </p:cNvPr>
          <p:cNvSpPr>
            <a:spLocks noGrp="1"/>
          </p:cNvSpPr>
          <p:nvPr>
            <p:ph type="title"/>
          </p:nvPr>
        </p:nvSpPr>
        <p:spPr>
          <a:xfrm>
            <a:off x="1517515" y="773723"/>
            <a:ext cx="7295745" cy="1397004"/>
          </a:xfrm>
        </p:spPr>
        <p:txBody>
          <a:bodyPr vert="horz" lIns="91440" tIns="45720" rIns="91440" bIns="45720" rtlCol="0" anchor="b">
            <a:normAutofit/>
          </a:bodyPr>
          <a:lstStyle/>
          <a:p>
            <a:r>
              <a:rPr lang="en-US" dirty="0" err="1"/>
              <a:t>bestuursverkiezing</a:t>
            </a:r>
            <a:endParaRPr lang="en-US" dirty="0"/>
          </a:p>
        </p:txBody>
      </p:sp>
      <p:sp>
        <p:nvSpPr>
          <p:cNvPr id="6" name="Title 1">
            <a:extLst>
              <a:ext uri="{FF2B5EF4-FFF2-40B4-BE49-F238E27FC236}">
                <a16:creationId xmlns="" xmlns:a16="http://schemas.microsoft.com/office/drawing/2014/main" id="{D0C86E65-D3F6-4AB0-8247-5365916D12A4}"/>
              </a:ext>
            </a:extLst>
          </p:cNvPr>
          <p:cNvSpPr txBox="1">
            <a:spLocks/>
          </p:cNvSpPr>
          <p:nvPr/>
        </p:nvSpPr>
        <p:spPr>
          <a:xfrm>
            <a:off x="1600201" y="2411060"/>
            <a:ext cx="5780313" cy="3756660"/>
          </a:xfrm>
        </p:spPr>
        <p:txBody>
          <a:bodyPr vert="horz" lIns="91440" tIns="45720" rIns="91440" bIns="45720" rtlCol="0">
            <a:normAutofit/>
          </a:bodyPr>
          <a:lstStyle>
            <a:lvl1pPr algn="l" defTabSz="914400" rtl="0" eaLnBrk="1" latinLnBrk="0" hangingPunct="1">
              <a:lnSpc>
                <a:spcPct val="120000"/>
              </a:lnSpc>
              <a:spcBef>
                <a:spcPct val="0"/>
              </a:spcBef>
              <a:buNone/>
              <a:defRPr sz="3200" kern="1200" cap="all" spc="700" baseline="0">
                <a:solidFill>
                  <a:schemeClr val="tx1"/>
                </a:solidFill>
                <a:latin typeface="+mj-lt"/>
                <a:ea typeface="+mj-ea"/>
                <a:cs typeface="+mj-cs"/>
              </a:defRPr>
            </a:lvl1pPr>
          </a:lstStyle>
          <a:p>
            <a:pPr indent="-228600">
              <a:lnSpc>
                <a:spcPct val="130000"/>
              </a:lnSpc>
              <a:spcAft>
                <a:spcPts val="600"/>
              </a:spcAft>
            </a:pPr>
            <a:endParaRPr lang="en-US" dirty="0">
              <a:ea typeface="+mn-ea"/>
              <a:cs typeface="+mn-cs"/>
            </a:endParaRPr>
          </a:p>
        </p:txBody>
      </p:sp>
      <p:pic>
        <p:nvPicPr>
          <p:cNvPr id="5" name="Picture 8" descr="Best available rate hotelarrangement Fletcher Hotel - KNHS">
            <a:extLst>
              <a:ext uri="{FF2B5EF4-FFF2-40B4-BE49-F238E27FC236}">
                <a16:creationId xmlns="" xmlns:a16="http://schemas.microsoft.com/office/drawing/2014/main" id="{1A45ED7D-582C-94F3-FE82-B7EE92D57BC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510" t="15927" r="18576" b="17050"/>
          <a:stretch/>
        </p:blipFill>
        <p:spPr bwMode="auto">
          <a:xfrm>
            <a:off x="8386216" y="2170727"/>
            <a:ext cx="3074962" cy="3034620"/>
          </a:xfrm>
          <a:prstGeom prst="rect">
            <a:avLst/>
          </a:prstGeom>
          <a:solidFill>
            <a:srgbClr val="FFFFFF"/>
          </a:solidFill>
        </p:spPr>
      </p:pic>
      <p:sp>
        <p:nvSpPr>
          <p:cNvPr id="16" name="Footer Placeholder 4">
            <a:extLst>
              <a:ext uri="{FF2B5EF4-FFF2-40B4-BE49-F238E27FC236}">
                <a16:creationId xmlns="" xmlns:a16="http://schemas.microsoft.com/office/drawing/2014/main" id="{FB26FEC4-D3B9-4DCB-A915-6C27AD5D0780}"/>
              </a:ext>
            </a:extLst>
          </p:cNvPr>
          <p:cNvSpPr>
            <a:spLocks noGrp="1"/>
          </p:cNvSpPr>
          <p:nvPr>
            <p:ph type="ftr" sz="quarter" idx="11"/>
          </p:nvPr>
        </p:nvSpPr>
        <p:spPr>
          <a:xfrm>
            <a:off x="7696200" y="6342042"/>
            <a:ext cx="3470128" cy="365125"/>
          </a:xfrm>
        </p:spPr>
        <p:txBody>
          <a:bodyPr vert="horz" lIns="91440" tIns="45720" rIns="91440" bIns="45720" rtlCol="0" anchor="ctr">
            <a:normAutofit/>
          </a:bodyPr>
          <a:lstStyle/>
          <a:p>
            <a:pPr>
              <a:spcAft>
                <a:spcPts val="600"/>
              </a:spcAft>
            </a:pPr>
            <a:r>
              <a:rPr lang="en-US" dirty="0"/>
              <a:t>KNHS </a:t>
            </a:r>
            <a:r>
              <a:rPr lang="en-US" dirty="0" err="1"/>
              <a:t>Kring</a:t>
            </a:r>
            <a:r>
              <a:rPr lang="en-US" dirty="0"/>
              <a:t> Eindhoven de </a:t>
            </a:r>
            <a:r>
              <a:rPr lang="en-US" dirty="0" err="1"/>
              <a:t>Kempen</a:t>
            </a:r>
            <a:endParaRPr lang="en-US" kern="1200" spc="50" baseline="0" dirty="0">
              <a:solidFill>
                <a:schemeClr val="tx1"/>
              </a:solidFill>
              <a:latin typeface="+mn-lt"/>
              <a:ea typeface="+mn-ea"/>
              <a:cs typeface="+mn-cs"/>
            </a:endParaRPr>
          </a:p>
        </p:txBody>
      </p:sp>
      <p:sp>
        <p:nvSpPr>
          <p:cNvPr id="2" name="TextBox 1">
            <a:extLst>
              <a:ext uri="{FF2B5EF4-FFF2-40B4-BE49-F238E27FC236}">
                <a16:creationId xmlns="" xmlns:a16="http://schemas.microsoft.com/office/drawing/2014/main" id="{F8868364-41F9-B286-1AB5-5EF168895526}"/>
              </a:ext>
            </a:extLst>
          </p:cNvPr>
          <p:cNvSpPr txBox="1"/>
          <p:nvPr/>
        </p:nvSpPr>
        <p:spPr>
          <a:xfrm>
            <a:off x="1590774" y="2387533"/>
            <a:ext cx="6337168" cy="2308324"/>
          </a:xfrm>
          <a:prstGeom prst="rect">
            <a:avLst/>
          </a:prstGeom>
          <a:noFill/>
        </p:spPr>
        <p:txBody>
          <a:bodyPr wrap="square">
            <a:spAutoFit/>
          </a:bodyPr>
          <a:lstStyle/>
          <a:p>
            <a:pPr marL="285750" indent="-285750">
              <a:buFont typeface="Arial" panose="020B0604020202020204" pitchFamily="34" charset="0"/>
              <a:buChar char="•"/>
            </a:pPr>
            <a:r>
              <a:rPr lang="en-GB" sz="2400" dirty="0" smtClean="0">
                <a:latin typeface="+mj-lt"/>
              </a:rPr>
              <a:t>Nikki van </a:t>
            </a:r>
            <a:r>
              <a:rPr lang="en-GB" sz="2400" dirty="0" err="1" smtClean="0">
                <a:latin typeface="+mj-lt"/>
              </a:rPr>
              <a:t>Dijk</a:t>
            </a:r>
            <a:r>
              <a:rPr lang="en-GB" sz="2400" dirty="0" smtClean="0">
                <a:latin typeface="+mj-lt"/>
              </a:rPr>
              <a:t> is </a:t>
            </a:r>
            <a:r>
              <a:rPr lang="en-GB" sz="2400" dirty="0" err="1" smtClean="0">
                <a:latin typeface="+mj-lt"/>
              </a:rPr>
              <a:t>gestopt</a:t>
            </a:r>
            <a:r>
              <a:rPr lang="en-GB" sz="2400" dirty="0" smtClean="0">
                <a:latin typeface="+mj-lt"/>
              </a:rPr>
              <a:t> </a:t>
            </a:r>
            <a:r>
              <a:rPr lang="en-GB" sz="2400" dirty="0" err="1" smtClean="0">
                <a:latin typeface="+mj-lt"/>
              </a:rPr>
              <a:t>als</a:t>
            </a:r>
            <a:r>
              <a:rPr lang="en-GB" sz="2400" dirty="0" smtClean="0">
                <a:latin typeface="+mj-lt"/>
              </a:rPr>
              <a:t> </a:t>
            </a:r>
            <a:r>
              <a:rPr lang="en-GB" sz="2400" dirty="0" err="1" smtClean="0">
                <a:latin typeface="+mj-lt"/>
              </a:rPr>
              <a:t>bestuurslid</a:t>
            </a:r>
            <a:r>
              <a:rPr lang="en-GB" sz="2400" dirty="0" smtClean="0">
                <a:latin typeface="+mj-lt"/>
              </a:rPr>
              <a:t>, </a:t>
            </a:r>
            <a:r>
              <a:rPr lang="en-GB" sz="2400" dirty="0" err="1" smtClean="0">
                <a:latin typeface="+mj-lt"/>
              </a:rPr>
              <a:t>wij</a:t>
            </a:r>
            <a:r>
              <a:rPr lang="en-GB" sz="2400" dirty="0" smtClean="0">
                <a:latin typeface="+mj-lt"/>
              </a:rPr>
              <a:t> </a:t>
            </a:r>
            <a:r>
              <a:rPr lang="en-GB" sz="2400" dirty="0" err="1" smtClean="0">
                <a:latin typeface="+mj-lt"/>
              </a:rPr>
              <a:t>danken</a:t>
            </a:r>
            <a:r>
              <a:rPr lang="en-GB" sz="2400" dirty="0" smtClean="0">
                <a:latin typeface="+mj-lt"/>
              </a:rPr>
              <a:t> </a:t>
            </a:r>
            <a:r>
              <a:rPr lang="en-GB" sz="2400" dirty="0" err="1" smtClean="0">
                <a:latin typeface="+mj-lt"/>
              </a:rPr>
              <a:t>haar</a:t>
            </a:r>
            <a:r>
              <a:rPr lang="en-GB" sz="2400" dirty="0" smtClean="0">
                <a:latin typeface="+mj-lt"/>
              </a:rPr>
              <a:t> </a:t>
            </a:r>
            <a:r>
              <a:rPr lang="en-GB" sz="2400" dirty="0" err="1" smtClean="0">
                <a:latin typeface="+mj-lt"/>
              </a:rPr>
              <a:t>voor</a:t>
            </a:r>
            <a:r>
              <a:rPr lang="en-GB" sz="2400" dirty="0" smtClean="0">
                <a:latin typeface="+mj-lt"/>
              </a:rPr>
              <a:t> </a:t>
            </a:r>
            <a:r>
              <a:rPr lang="en-GB" sz="2400" dirty="0" err="1" smtClean="0">
                <a:latin typeface="+mj-lt"/>
              </a:rPr>
              <a:t>haar</a:t>
            </a:r>
            <a:r>
              <a:rPr lang="en-GB" sz="2400" dirty="0" smtClean="0">
                <a:latin typeface="+mj-lt"/>
              </a:rPr>
              <a:t> </a:t>
            </a:r>
            <a:r>
              <a:rPr lang="en-GB" sz="2400" dirty="0" err="1" smtClean="0">
                <a:latin typeface="+mj-lt"/>
              </a:rPr>
              <a:t>inzet</a:t>
            </a:r>
            <a:r>
              <a:rPr lang="en-GB" sz="2400" dirty="0" smtClean="0">
                <a:latin typeface="+mj-lt"/>
              </a:rPr>
              <a:t> </a:t>
            </a:r>
            <a:r>
              <a:rPr lang="en-GB" sz="2400" dirty="0" err="1" smtClean="0">
                <a:latin typeface="+mj-lt"/>
              </a:rPr>
              <a:t>afgelopen</a:t>
            </a:r>
            <a:r>
              <a:rPr lang="en-GB" sz="2400" dirty="0" smtClean="0">
                <a:latin typeface="+mj-lt"/>
              </a:rPr>
              <a:t> </a:t>
            </a:r>
            <a:r>
              <a:rPr lang="en-GB" sz="2400" dirty="0" err="1" smtClean="0">
                <a:latin typeface="+mj-lt"/>
              </a:rPr>
              <a:t>jaren</a:t>
            </a:r>
            <a:endParaRPr lang="en-GB" sz="2400" dirty="0" smtClean="0">
              <a:latin typeface="+mj-lt"/>
            </a:endParaRPr>
          </a:p>
          <a:p>
            <a:pPr marL="285750" indent="-285750">
              <a:buFont typeface="Arial" panose="020B0604020202020204" pitchFamily="34" charset="0"/>
              <a:buChar char="•"/>
            </a:pPr>
            <a:r>
              <a:rPr lang="en-GB" sz="2400" dirty="0" err="1" smtClean="0">
                <a:latin typeface="+mj-lt"/>
              </a:rPr>
              <a:t>Evi</a:t>
            </a:r>
            <a:r>
              <a:rPr lang="en-GB" sz="2400" dirty="0" smtClean="0">
                <a:latin typeface="+mj-lt"/>
              </a:rPr>
              <a:t> </a:t>
            </a:r>
            <a:r>
              <a:rPr lang="en-GB" sz="2400" dirty="0" err="1">
                <a:latin typeface="+mj-lt"/>
              </a:rPr>
              <a:t>Jeucken</a:t>
            </a:r>
            <a:r>
              <a:rPr lang="en-GB" sz="2400" dirty="0">
                <a:latin typeface="+mj-lt"/>
              </a:rPr>
              <a:t> </a:t>
            </a:r>
            <a:r>
              <a:rPr lang="en-GB" sz="2400" dirty="0" err="1">
                <a:latin typeface="+mj-lt"/>
              </a:rPr>
              <a:t>stelt</a:t>
            </a:r>
            <a:r>
              <a:rPr lang="en-GB" sz="2400" dirty="0">
                <a:latin typeface="+mj-lt"/>
              </a:rPr>
              <a:t> </a:t>
            </a:r>
            <a:r>
              <a:rPr lang="en-GB" sz="2400" dirty="0" err="1">
                <a:latin typeface="+mj-lt"/>
              </a:rPr>
              <a:t>zich</a:t>
            </a:r>
            <a:r>
              <a:rPr lang="en-GB" sz="2400" dirty="0">
                <a:latin typeface="+mj-lt"/>
              </a:rPr>
              <a:t> </a:t>
            </a:r>
            <a:r>
              <a:rPr lang="en-GB" sz="2400" dirty="0" err="1">
                <a:latin typeface="+mj-lt"/>
              </a:rPr>
              <a:t>beschikbaar</a:t>
            </a:r>
            <a:r>
              <a:rPr lang="en-GB" sz="2400" dirty="0">
                <a:latin typeface="+mj-lt"/>
              </a:rPr>
              <a:t> </a:t>
            </a:r>
            <a:r>
              <a:rPr lang="en-GB" sz="2400" dirty="0" err="1">
                <a:latin typeface="+mj-lt"/>
              </a:rPr>
              <a:t>als</a:t>
            </a:r>
            <a:r>
              <a:rPr lang="en-GB" sz="2400" dirty="0">
                <a:latin typeface="+mj-lt"/>
              </a:rPr>
              <a:t> </a:t>
            </a:r>
            <a:r>
              <a:rPr lang="en-GB" sz="2400" dirty="0" err="1" smtClean="0">
                <a:latin typeface="+mj-lt"/>
              </a:rPr>
              <a:t>bestuurslid</a:t>
            </a:r>
            <a:endParaRPr lang="en-GB" sz="2400" dirty="0" smtClean="0">
              <a:latin typeface="+mj-lt"/>
            </a:endParaRPr>
          </a:p>
          <a:p>
            <a:endParaRPr lang="nl-NL" sz="2400" dirty="0">
              <a:latin typeface="+mj-lt"/>
            </a:endParaRPr>
          </a:p>
        </p:txBody>
      </p:sp>
    </p:spTree>
    <p:extLst>
      <p:ext uri="{BB962C8B-B14F-4D97-AF65-F5344CB8AC3E}">
        <p14:creationId xmlns:p14="http://schemas.microsoft.com/office/powerpoint/2010/main" val="448325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 xmlns:a16="http://schemas.microsoft.com/office/drawing/2014/main" id="{C0419D73-14C5-4866-B4F2-7BB9EF42DBFD}"/>
              </a:ext>
            </a:extLst>
          </p:cNvPr>
          <p:cNvSpPr>
            <a:spLocks noGrp="1"/>
          </p:cNvSpPr>
          <p:nvPr>
            <p:ph type="title"/>
          </p:nvPr>
        </p:nvSpPr>
        <p:spPr>
          <a:xfrm>
            <a:off x="1600202" y="773723"/>
            <a:ext cx="6095997" cy="1397004"/>
          </a:xfrm>
        </p:spPr>
        <p:txBody>
          <a:bodyPr vert="horz" lIns="91440" tIns="45720" rIns="91440" bIns="45720" rtlCol="0" anchor="b">
            <a:normAutofit/>
          </a:bodyPr>
          <a:lstStyle/>
          <a:p>
            <a:r>
              <a:rPr lang="en-US" dirty="0" err="1"/>
              <a:t>Financieel</a:t>
            </a:r>
            <a:endParaRPr lang="en-US" dirty="0"/>
          </a:p>
        </p:txBody>
      </p:sp>
      <p:pic>
        <p:nvPicPr>
          <p:cNvPr id="5" name="Picture 8" descr="Best available rate hotelarrangement Fletcher Hotel - KNHS">
            <a:extLst>
              <a:ext uri="{FF2B5EF4-FFF2-40B4-BE49-F238E27FC236}">
                <a16:creationId xmlns="" xmlns:a16="http://schemas.microsoft.com/office/drawing/2014/main" id="{1A45ED7D-582C-94F3-FE82-B7EE92D57BC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510" t="15927" r="18576" b="17050"/>
          <a:stretch/>
        </p:blipFill>
        <p:spPr bwMode="auto">
          <a:xfrm>
            <a:off x="8366761" y="1970378"/>
            <a:ext cx="3074962" cy="3034620"/>
          </a:xfrm>
          <a:prstGeom prst="rect">
            <a:avLst/>
          </a:prstGeom>
          <a:solidFill>
            <a:srgbClr val="FFFFFF"/>
          </a:solidFill>
        </p:spPr>
      </p:pic>
      <p:sp>
        <p:nvSpPr>
          <p:cNvPr id="16" name="Footer Placeholder 4">
            <a:extLst>
              <a:ext uri="{FF2B5EF4-FFF2-40B4-BE49-F238E27FC236}">
                <a16:creationId xmlns="" xmlns:a16="http://schemas.microsoft.com/office/drawing/2014/main" id="{FB26FEC4-D3B9-4DCB-A915-6C27AD5D0780}"/>
              </a:ext>
            </a:extLst>
          </p:cNvPr>
          <p:cNvSpPr>
            <a:spLocks noGrp="1"/>
          </p:cNvSpPr>
          <p:nvPr>
            <p:ph type="ftr" sz="quarter" idx="11"/>
          </p:nvPr>
        </p:nvSpPr>
        <p:spPr>
          <a:xfrm>
            <a:off x="7696200" y="6342042"/>
            <a:ext cx="3470128" cy="365125"/>
          </a:xfrm>
        </p:spPr>
        <p:txBody>
          <a:bodyPr vert="horz" lIns="91440" tIns="45720" rIns="91440" bIns="45720" rtlCol="0" anchor="ctr">
            <a:normAutofit/>
          </a:bodyPr>
          <a:lstStyle/>
          <a:p>
            <a:pPr>
              <a:spcAft>
                <a:spcPts val="600"/>
              </a:spcAft>
            </a:pPr>
            <a:r>
              <a:rPr lang="en-US" dirty="0"/>
              <a:t>KNHS </a:t>
            </a:r>
            <a:r>
              <a:rPr lang="en-US" dirty="0" err="1"/>
              <a:t>Kring</a:t>
            </a:r>
            <a:r>
              <a:rPr lang="en-US" dirty="0"/>
              <a:t> Eindhoven de </a:t>
            </a:r>
            <a:r>
              <a:rPr lang="en-US" dirty="0" err="1"/>
              <a:t>Kempen</a:t>
            </a:r>
            <a:endParaRPr lang="en-US" kern="1200" spc="50" baseline="0" dirty="0">
              <a:solidFill>
                <a:schemeClr val="tx1"/>
              </a:solidFill>
              <a:latin typeface="+mn-lt"/>
              <a:ea typeface="+mn-ea"/>
              <a:cs typeface="+mn-cs"/>
            </a:endParaRPr>
          </a:p>
        </p:txBody>
      </p:sp>
      <p:sp>
        <p:nvSpPr>
          <p:cNvPr id="2" name="Tijdelijke aanduiding voor inhoud 2">
            <a:extLst>
              <a:ext uri="{FF2B5EF4-FFF2-40B4-BE49-F238E27FC236}">
                <a16:creationId xmlns="" xmlns:a16="http://schemas.microsoft.com/office/drawing/2014/main" id="{3A89E57E-FFF2-778E-7264-8AD87FD0F4D1}"/>
              </a:ext>
            </a:extLst>
          </p:cNvPr>
          <p:cNvSpPr>
            <a:spLocks noGrp="1"/>
          </p:cNvSpPr>
          <p:nvPr>
            <p:ph idx="1"/>
          </p:nvPr>
        </p:nvSpPr>
        <p:spPr>
          <a:xfrm>
            <a:off x="1600202" y="2380944"/>
            <a:ext cx="6507478" cy="3750881"/>
          </a:xfrm>
        </p:spPr>
        <p:txBody>
          <a:bodyPr>
            <a:normAutofit/>
          </a:bodyPr>
          <a:lstStyle/>
          <a:p>
            <a:r>
              <a:rPr lang="nl-NL" sz="2800" dirty="0" smtClean="0"/>
              <a:t>Begroting 2026</a:t>
            </a:r>
            <a:endParaRPr lang="nl-NL" sz="2800" dirty="0"/>
          </a:p>
          <a:p>
            <a:r>
              <a:rPr lang="nl-NL" sz="2800" dirty="0"/>
              <a:t>Toelichting </a:t>
            </a:r>
            <a:r>
              <a:rPr lang="nl-NL" sz="2800" dirty="0" smtClean="0"/>
              <a:t>penningmeester</a:t>
            </a:r>
            <a:endParaRPr lang="nl-NL" sz="2800" dirty="0"/>
          </a:p>
        </p:txBody>
      </p:sp>
    </p:spTree>
    <p:extLst>
      <p:ext uri="{BB962C8B-B14F-4D97-AF65-F5344CB8AC3E}">
        <p14:creationId xmlns:p14="http://schemas.microsoft.com/office/powerpoint/2010/main" val="23090838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4F19AFBD-FCE5-34AB-A0F9-886E86BB20D1}"/>
            </a:ext>
          </a:extLst>
        </p:cNvPr>
        <p:cNvGrpSpPr/>
        <p:nvPr/>
      </p:nvGrpSpPr>
      <p:grpSpPr>
        <a:xfrm>
          <a:off x="0" y="0"/>
          <a:ext cx="0" cy="0"/>
          <a:chOff x="0" y="0"/>
          <a:chExt cx="0" cy="0"/>
        </a:xfrm>
      </p:grpSpPr>
      <p:sp>
        <p:nvSpPr>
          <p:cNvPr id="2" name="Title 1">
            <a:extLst>
              <a:ext uri="{FF2B5EF4-FFF2-40B4-BE49-F238E27FC236}">
                <a16:creationId xmlns="" xmlns:a16="http://schemas.microsoft.com/office/drawing/2014/main" id="{8F1ECBCD-E2EE-2112-F619-9F160EA9163A}"/>
              </a:ext>
            </a:extLst>
          </p:cNvPr>
          <p:cNvSpPr>
            <a:spLocks noGrp="1"/>
          </p:cNvSpPr>
          <p:nvPr>
            <p:ph type="title"/>
          </p:nvPr>
        </p:nvSpPr>
        <p:spPr>
          <a:xfrm>
            <a:off x="808662" y="1240613"/>
            <a:ext cx="10357666" cy="652970"/>
          </a:xfrm>
        </p:spPr>
        <p:txBody>
          <a:bodyPr>
            <a:normAutofit fontScale="90000"/>
          </a:bodyPr>
          <a:lstStyle/>
          <a:p>
            <a:r>
              <a:rPr lang="nl-NL" dirty="0"/>
              <a:t>mededelingen</a:t>
            </a:r>
          </a:p>
        </p:txBody>
      </p:sp>
      <p:sp>
        <p:nvSpPr>
          <p:cNvPr id="4" name="Content Placeholder 3">
            <a:extLst>
              <a:ext uri="{FF2B5EF4-FFF2-40B4-BE49-F238E27FC236}">
                <a16:creationId xmlns="" xmlns:a16="http://schemas.microsoft.com/office/drawing/2014/main" id="{AA1E7557-62EF-ED74-2D3C-6D1B787D6A09}"/>
              </a:ext>
            </a:extLst>
          </p:cNvPr>
          <p:cNvSpPr>
            <a:spLocks noGrp="1"/>
          </p:cNvSpPr>
          <p:nvPr>
            <p:ph idx="1"/>
          </p:nvPr>
        </p:nvSpPr>
        <p:spPr/>
        <p:txBody>
          <a:bodyPr>
            <a:normAutofit/>
          </a:bodyPr>
          <a:lstStyle/>
          <a:p>
            <a:pPr marL="685800" lvl="1" indent="-457200">
              <a:spcAft>
                <a:spcPts val="600"/>
              </a:spcAft>
              <a:buFont typeface="Arial" panose="020B0604020202020204" pitchFamily="34" charset="0"/>
              <a:buChar char="•"/>
            </a:pPr>
            <a:r>
              <a:rPr lang="nl-NL" sz="2000" dirty="0"/>
              <a:t>Info vanuit de regio;</a:t>
            </a:r>
          </a:p>
          <a:p>
            <a:pPr marL="685800" lvl="1" indent="-457200">
              <a:spcAft>
                <a:spcPts val="600"/>
              </a:spcAft>
              <a:buFont typeface="Arial" panose="020B0604020202020204" pitchFamily="34" charset="0"/>
              <a:buChar char="•"/>
            </a:pPr>
            <a:r>
              <a:rPr lang="nl-NL" sz="2000" dirty="0"/>
              <a:t>Outdoor- en indoorkampioenschap</a:t>
            </a:r>
          </a:p>
          <a:p>
            <a:pPr marL="0" indent="0">
              <a:buNone/>
            </a:pPr>
            <a:endParaRPr lang="nl-NL" dirty="0"/>
          </a:p>
        </p:txBody>
      </p:sp>
      <p:sp>
        <p:nvSpPr>
          <p:cNvPr id="3" name="Footer Placeholder 4">
            <a:extLst>
              <a:ext uri="{FF2B5EF4-FFF2-40B4-BE49-F238E27FC236}">
                <a16:creationId xmlns="" xmlns:a16="http://schemas.microsoft.com/office/drawing/2014/main" id="{8AF57142-035A-54EE-D535-322CD0AFFE91}"/>
              </a:ext>
            </a:extLst>
          </p:cNvPr>
          <p:cNvSpPr>
            <a:spLocks noGrp="1"/>
          </p:cNvSpPr>
          <p:nvPr>
            <p:ph type="ftr" sz="quarter" idx="11"/>
          </p:nvPr>
        </p:nvSpPr>
        <p:spPr>
          <a:xfrm>
            <a:off x="7696200" y="6350431"/>
            <a:ext cx="3470128" cy="365125"/>
          </a:xfrm>
        </p:spPr>
        <p:txBody>
          <a:bodyPr vert="horz" lIns="91440" tIns="45720" rIns="91440" bIns="45720" rtlCol="0" anchor="ctr">
            <a:normAutofit/>
          </a:bodyPr>
          <a:lstStyle/>
          <a:p>
            <a:pPr>
              <a:spcAft>
                <a:spcPts val="600"/>
              </a:spcAft>
            </a:pPr>
            <a:r>
              <a:rPr lang="en-US" dirty="0"/>
              <a:t>KNHS </a:t>
            </a:r>
            <a:r>
              <a:rPr lang="en-US" dirty="0" err="1"/>
              <a:t>Kring</a:t>
            </a:r>
            <a:r>
              <a:rPr lang="en-US" dirty="0"/>
              <a:t> Eindhoven de </a:t>
            </a:r>
            <a:r>
              <a:rPr lang="en-US" dirty="0" err="1"/>
              <a:t>Kempen</a:t>
            </a:r>
            <a:endParaRPr lang="en-US" kern="1200" spc="50" baseline="0" dirty="0">
              <a:solidFill>
                <a:schemeClr val="tx1"/>
              </a:solidFill>
              <a:latin typeface="+mn-lt"/>
              <a:ea typeface="+mn-ea"/>
              <a:cs typeface="+mn-cs"/>
            </a:endParaRPr>
          </a:p>
        </p:txBody>
      </p:sp>
      <p:pic>
        <p:nvPicPr>
          <p:cNvPr id="5" name="Picture 8" descr="Best available rate hotelarrangement Fletcher Hotel - KNHS">
            <a:extLst>
              <a:ext uri="{FF2B5EF4-FFF2-40B4-BE49-F238E27FC236}">
                <a16:creationId xmlns="" xmlns:a16="http://schemas.microsoft.com/office/drawing/2014/main" id="{655F3AFA-BA6B-D5A5-7DCF-0BFC7AB95B9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510" t="15927" r="18576" b="17050"/>
          <a:stretch/>
        </p:blipFill>
        <p:spPr bwMode="auto">
          <a:xfrm>
            <a:off x="8386216" y="2170727"/>
            <a:ext cx="3074962" cy="3034620"/>
          </a:xfrm>
          <a:prstGeom prst="rect">
            <a:avLst/>
          </a:prstGeom>
          <a:solidFill>
            <a:srgbClr val="FFFFFF"/>
          </a:solidFill>
        </p:spPr>
      </p:pic>
    </p:spTree>
    <p:extLst>
      <p:ext uri="{BB962C8B-B14F-4D97-AF65-F5344CB8AC3E}">
        <p14:creationId xmlns:p14="http://schemas.microsoft.com/office/powerpoint/2010/main" val="3424111504"/>
      </p:ext>
    </p:extLst>
  </p:cSld>
  <p:clrMapOvr>
    <a:masterClrMapping/>
  </p:clrMapOvr>
</p:sld>
</file>

<file path=ppt/theme/theme1.xml><?xml version="1.0" encoding="utf-8"?>
<a:theme xmlns:a="http://schemas.openxmlformats.org/drawingml/2006/main" name="VeniceBeachVTI">
  <a:themeElements>
    <a:clrScheme name="Aangepast 6">
      <a:dk1>
        <a:srgbClr val="000000"/>
      </a:dk1>
      <a:lt1>
        <a:srgbClr val="FFFFFF"/>
      </a:lt1>
      <a:dk2>
        <a:srgbClr val="2B3E3D"/>
      </a:dk2>
      <a:lt2>
        <a:srgbClr val="FEF3EB"/>
      </a:lt2>
      <a:accent1>
        <a:srgbClr val="FE8542"/>
      </a:accent1>
      <a:accent2>
        <a:srgbClr val="ED7C12"/>
      </a:accent2>
      <a:accent3>
        <a:srgbClr val="CDA32B"/>
      </a:accent3>
      <a:accent4>
        <a:srgbClr val="EE66A7"/>
      </a:accent4>
      <a:accent5>
        <a:srgbClr val="EA5F48"/>
      </a:accent5>
      <a:accent6>
        <a:srgbClr val="C8466B"/>
      </a:accent6>
      <a:hlink>
        <a:srgbClr val="E46153"/>
      </a:hlink>
      <a:folHlink>
        <a:srgbClr val="CF63B0"/>
      </a:folHlink>
    </a:clrScheme>
    <a:fontScheme name="Avenir 1">
      <a:majorFont>
        <a:latin typeface="Avenir Next LT Pro Ligh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VeniceBeachVTI" id="{69839BBA-F383-4FFD-B56A-E36ACE43E09D}" vid="{060D2740-A69C-444A-B833-E03D333ADD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fd160bec-b8e4-4a48-8e07-e89b4dcce93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614D868A872234ABDDD3BD8C060EF1A" ma:contentTypeVersion="15" ma:contentTypeDescription="Create a new document." ma:contentTypeScope="" ma:versionID="937ac1fe2c0b09c4356ca4857729e9df">
  <xsd:schema xmlns:xsd="http://www.w3.org/2001/XMLSchema" xmlns:xs="http://www.w3.org/2001/XMLSchema" xmlns:p="http://schemas.microsoft.com/office/2006/metadata/properties" xmlns:ns3="fd160bec-b8e4-4a48-8e07-e89b4dcce93c" xmlns:ns4="f092757c-f020-44d0-be0f-25663cfc058e" targetNamespace="http://schemas.microsoft.com/office/2006/metadata/properties" ma:root="true" ma:fieldsID="74b6cd377f9b988b64c343891a4dd0be" ns3:_="" ns4:_="">
    <xsd:import namespace="fd160bec-b8e4-4a48-8e07-e89b4dcce93c"/>
    <xsd:import namespace="f092757c-f020-44d0-be0f-25663cfc058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_activity" minOccurs="0"/>
                <xsd:element ref="ns3:MediaServiceObjectDetectorVersions" minOccurs="0"/>
                <xsd:element ref="ns3:MediaServiceSystemTags" minOccurs="0"/>
                <xsd:element ref="ns3:MediaServiceSearchPropertie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160bec-b8e4-4a48-8e07-e89b4dcce9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_activity" ma:index="18" nillable="true" ma:displayName="_activity" ma:hidden="true" ma:internalName="_activity">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ystemTags" ma:index="20" nillable="true" ma:displayName="MediaServiceSystemTags" ma:hidden="true" ma:internalName="MediaServiceSystemTags" ma:readOnly="true">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092757c-f020-44d0-be0f-25663cfc058e"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230DFD-F3D2-4827-8A30-9950DEFEFCA2}">
  <ds:schemaRefs>
    <ds:schemaRef ds:uri="fd160bec-b8e4-4a48-8e07-e89b4dcce93c"/>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f092757c-f020-44d0-be0f-25663cfc058e"/>
    <ds:schemaRef ds:uri="http://www.w3.org/XML/1998/namespace"/>
    <ds:schemaRef ds:uri="http://purl.org/dc/dcmitype/"/>
  </ds:schemaRefs>
</ds:datastoreItem>
</file>

<file path=customXml/itemProps2.xml><?xml version="1.0" encoding="utf-8"?>
<ds:datastoreItem xmlns:ds="http://schemas.openxmlformats.org/officeDocument/2006/customXml" ds:itemID="{D1933D67-D4C0-4B30-940B-D463C12DDC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160bec-b8e4-4a48-8e07-e89b4dcce93c"/>
    <ds:schemaRef ds:uri="f092757c-f020-44d0-be0f-25663cfc05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B700BB7-F1AF-4445-9805-D16407841C6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90</TotalTime>
  <Words>1004</Words>
  <Application>Microsoft Macintosh PowerPoint</Application>
  <PresentationFormat>Aangepast</PresentationFormat>
  <Paragraphs>118</Paragraphs>
  <Slides>24</Slides>
  <Notes>0</Notes>
  <HiddenSlides>0</HiddenSlides>
  <MMClips>0</MMClips>
  <ScaleCrop>false</ScaleCrop>
  <HeadingPairs>
    <vt:vector size="4" baseType="variant">
      <vt:variant>
        <vt:lpstr>Thema</vt:lpstr>
      </vt:variant>
      <vt:variant>
        <vt:i4>1</vt:i4>
      </vt:variant>
      <vt:variant>
        <vt:lpstr>Diatitels</vt:lpstr>
      </vt:variant>
      <vt:variant>
        <vt:i4>24</vt:i4>
      </vt:variant>
    </vt:vector>
  </HeadingPairs>
  <TitlesOfParts>
    <vt:vector size="25" baseType="lpstr">
      <vt:lpstr>VeniceBeachVTI</vt:lpstr>
      <vt:lpstr>Algemene najaars-vergadering</vt:lpstr>
      <vt:lpstr>Agenda</vt:lpstr>
      <vt:lpstr>Hippiadekampioen 1.20 joep van dijck – Don Quickly z</vt:lpstr>
      <vt:lpstr>Brabants kampioen de-90 Tessy van der velden – jonkers Cedro z</vt:lpstr>
      <vt:lpstr>Hippiadekampioen 1.30 joep van dijck – Luck lady</vt:lpstr>
      <vt:lpstr>Presentielijst</vt:lpstr>
      <vt:lpstr>bestuursverkiezing</vt:lpstr>
      <vt:lpstr>Financieel</vt:lpstr>
      <vt:lpstr>mededelingen</vt:lpstr>
      <vt:lpstr>Vanuit de regio</vt:lpstr>
      <vt:lpstr>Digitale transformatie knhs 2025-2027</vt:lpstr>
      <vt:lpstr>Forum dressuur</vt:lpstr>
      <vt:lpstr>Forum springen</vt:lpstr>
      <vt:lpstr>Forum springen</vt:lpstr>
      <vt:lpstr>Forum eventing</vt:lpstr>
      <vt:lpstr>Regiokampioenschappen indoor 2026</vt:lpstr>
      <vt:lpstr>Teamkampioenschap indoor 2026</vt:lpstr>
      <vt:lpstr>Knhs indoorkampioenschappen 2026</vt:lpstr>
      <vt:lpstr>Regiokampioenschappen outdoor 2026</vt:lpstr>
      <vt:lpstr>Ingekomen stukken</vt:lpstr>
      <vt:lpstr>Mededelingen vanuit de kring</vt:lpstr>
      <vt:lpstr>Rondvraag</vt:lpstr>
      <vt:lpstr>Gastspreker maarten aarts</vt:lpstr>
      <vt:lpstr>sluiting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dc:title>
  <dc:creator>Milou van Engeland</dc:creator>
  <cp:lastModifiedBy>Janine</cp:lastModifiedBy>
  <cp:revision>38</cp:revision>
  <dcterms:created xsi:type="dcterms:W3CDTF">2023-04-12T15:08:43Z</dcterms:created>
  <dcterms:modified xsi:type="dcterms:W3CDTF">2025-11-13T08:53:57Z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0x010100F614D868A872234ABDDD3BD8C060EF1A</vt:lpwstr>
  </property>
</Properties>
</file>